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79" r:id="rId3"/>
    <p:sldId id="278" r:id="rId4"/>
    <p:sldId id="281" r:id="rId5"/>
    <p:sldId id="282" r:id="rId6"/>
    <p:sldId id="283" r:id="rId7"/>
    <p:sldId id="280" r:id="rId8"/>
    <p:sldId id="284" r:id="rId9"/>
    <p:sldId id="285" r:id="rId10"/>
    <p:sldId id="286" r:id="rId11"/>
    <p:sldId id="288" r:id="rId12"/>
    <p:sldId id="287" r:id="rId13"/>
    <p:sldId id="289" r:id="rId14"/>
    <p:sldId id="290" r:id="rId15"/>
    <p:sldId id="291" r:id="rId16"/>
    <p:sldId id="292" r:id="rId17"/>
    <p:sldId id="293" r:id="rId18"/>
    <p:sldId id="294" r:id="rId19"/>
    <p:sldId id="297" r:id="rId20"/>
    <p:sldId id="298" r:id="rId21"/>
    <p:sldId id="295" r:id="rId22"/>
    <p:sldId id="296" r:id="rId23"/>
    <p:sldId id="301" r:id="rId24"/>
    <p:sldId id="317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00" r:id="rId40"/>
    <p:sldId id="31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552" userDrawn="1">
          <p15:clr>
            <a:srgbClr val="A4A3A4"/>
          </p15:clr>
        </p15:guide>
        <p15:guide id="3" orient="horz" pos="10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FF9933"/>
    <a:srgbClr val="FF9900"/>
    <a:srgbClr val="FF3300"/>
    <a:srgbClr val="CC0000"/>
    <a:srgbClr val="CC0066"/>
    <a:srgbClr val="990099"/>
    <a:srgbClr val="800080"/>
    <a:srgbClr val="9933FF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09" autoAdjust="0"/>
    <p:restoredTop sz="94660"/>
  </p:normalViewPr>
  <p:slideViewPr>
    <p:cSldViewPr snapToGrid="0">
      <p:cViewPr varScale="1">
        <p:scale>
          <a:sx n="74" d="100"/>
          <a:sy n="74" d="100"/>
        </p:scale>
        <p:origin x="654" y="66"/>
      </p:cViewPr>
      <p:guideLst>
        <p:guide orient="horz" pos="792"/>
        <p:guide pos="355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2E25F3-5D93-4C4F-BC52-5321795810F7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4E5181-0969-4BDE-B991-B349CF139840}">
      <dgm:prSet phldrT="[Text]"/>
      <dgm:spPr>
        <a:solidFill>
          <a:srgbClr val="FF9900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Message/ Feedback</a:t>
          </a:r>
        </a:p>
      </dgm:t>
    </dgm:pt>
    <dgm:pt modelId="{D9681C84-2860-4A44-A539-20CDBEB52C33}" type="parTrans" cxnId="{9F14A247-540F-485C-A664-67B5F99A2C70}">
      <dgm:prSet/>
      <dgm:spPr/>
      <dgm:t>
        <a:bodyPr/>
        <a:lstStyle/>
        <a:p>
          <a:endParaRPr lang="en-US"/>
        </a:p>
      </dgm:t>
    </dgm:pt>
    <dgm:pt modelId="{96748BE4-E0CF-4650-B8F4-DB4E11A37405}" type="sibTrans" cxnId="{9F14A247-540F-485C-A664-67B5F99A2C70}">
      <dgm:prSet/>
      <dgm:spPr/>
      <dgm:t>
        <a:bodyPr/>
        <a:lstStyle/>
        <a:p>
          <a:endParaRPr lang="en-US"/>
        </a:p>
      </dgm:t>
    </dgm:pt>
    <dgm:pt modelId="{00117D24-927C-4C37-BD1A-05AC45A6BE97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/>
            <a:t>    </a:t>
          </a:r>
        </a:p>
      </dgm:t>
    </dgm:pt>
    <dgm:pt modelId="{DDBD1412-DCE5-4E17-B4D5-0E787C8195B2}" type="parTrans" cxnId="{C46DCBC6-0A51-43B8-BFAF-1B3BFD1392FC}">
      <dgm:prSet/>
      <dgm:spPr/>
      <dgm:t>
        <a:bodyPr/>
        <a:lstStyle/>
        <a:p>
          <a:endParaRPr lang="en-US"/>
        </a:p>
      </dgm:t>
    </dgm:pt>
    <dgm:pt modelId="{FEBCBBD2-DE1A-4383-AA52-2259DE812633}" type="sibTrans" cxnId="{C46DCBC6-0A51-43B8-BFAF-1B3BFD1392FC}">
      <dgm:prSet/>
      <dgm:spPr/>
      <dgm:t>
        <a:bodyPr/>
        <a:lstStyle/>
        <a:p>
          <a:endParaRPr lang="en-US"/>
        </a:p>
      </dgm:t>
    </dgm:pt>
    <dgm:pt modelId="{55A98346-86E0-4D4A-A880-BB02669317F0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dirty="0"/>
            <a:t>   </a:t>
          </a:r>
        </a:p>
      </dgm:t>
    </dgm:pt>
    <dgm:pt modelId="{00637565-961D-4FE2-AA49-E3F3A5DBD290}" type="sibTrans" cxnId="{3E713663-F57B-42A7-9605-B1C6F78DA322}">
      <dgm:prSet/>
      <dgm:spPr/>
      <dgm:t>
        <a:bodyPr/>
        <a:lstStyle/>
        <a:p>
          <a:endParaRPr lang="en-US"/>
        </a:p>
      </dgm:t>
    </dgm:pt>
    <dgm:pt modelId="{EC9D01DB-53A7-49D4-B402-C9D9A974122D}" type="parTrans" cxnId="{3E713663-F57B-42A7-9605-B1C6F78DA322}">
      <dgm:prSet/>
      <dgm:spPr/>
      <dgm:t>
        <a:bodyPr/>
        <a:lstStyle/>
        <a:p>
          <a:endParaRPr lang="en-US"/>
        </a:p>
      </dgm:t>
    </dgm:pt>
    <dgm:pt modelId="{BC519CF2-4F00-47C5-B6B8-0ED8707E3588}">
      <dgm:prSet phldrT="[Text]"/>
      <dgm:spPr>
        <a:solidFill>
          <a:srgbClr val="FF9900"/>
        </a:solidFill>
      </dgm:spPr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Message/ Feedback</a:t>
          </a:r>
        </a:p>
      </dgm:t>
    </dgm:pt>
    <dgm:pt modelId="{9CCC1A05-AF6C-4768-89DD-B958BEC1908F}" type="sibTrans" cxnId="{7B9105C5-2467-4C0C-BA5A-4340B7F0C173}">
      <dgm:prSet/>
      <dgm:spPr/>
      <dgm:t>
        <a:bodyPr/>
        <a:lstStyle/>
        <a:p>
          <a:endParaRPr lang="en-US"/>
        </a:p>
      </dgm:t>
    </dgm:pt>
    <dgm:pt modelId="{B7501CC7-E3C0-491B-9914-10DC2E21640D}" type="parTrans" cxnId="{7B9105C5-2467-4C0C-BA5A-4340B7F0C173}">
      <dgm:prSet/>
      <dgm:spPr/>
      <dgm:t>
        <a:bodyPr/>
        <a:lstStyle/>
        <a:p>
          <a:endParaRPr lang="en-US"/>
        </a:p>
      </dgm:t>
    </dgm:pt>
    <dgm:pt modelId="{C774AF71-7DC3-4664-99E3-86E1FCA24613}" type="pres">
      <dgm:prSet presAssocID="{9E2E25F3-5D93-4C4F-BC52-5321795810F7}" presName="cycle" presStyleCnt="0">
        <dgm:presLayoutVars>
          <dgm:dir/>
          <dgm:resizeHandles val="exact"/>
        </dgm:presLayoutVars>
      </dgm:prSet>
      <dgm:spPr/>
    </dgm:pt>
    <dgm:pt modelId="{D25F68D5-2EB3-46E6-97E7-04F000A3B023}" type="pres">
      <dgm:prSet presAssocID="{7A4E5181-0969-4BDE-B991-B349CF139840}" presName="node" presStyleLbl="node1" presStyleIdx="0" presStyleCnt="4" custScaleX="126077" custScaleY="55549" custRadScaleRad="101793" custRadScaleInc="1311">
        <dgm:presLayoutVars>
          <dgm:bulletEnabled val="1"/>
        </dgm:presLayoutVars>
      </dgm:prSet>
      <dgm:spPr/>
    </dgm:pt>
    <dgm:pt modelId="{4AE2F05A-FE61-4C8A-97B2-6035B043C143}" type="pres">
      <dgm:prSet presAssocID="{7A4E5181-0969-4BDE-B991-B349CF139840}" presName="spNode" presStyleCnt="0"/>
      <dgm:spPr/>
    </dgm:pt>
    <dgm:pt modelId="{1ADAAE93-1460-4319-8B74-F8D8996C8D61}" type="pres">
      <dgm:prSet presAssocID="{96748BE4-E0CF-4650-B8F4-DB4E11A37405}" presName="sibTrans" presStyleLbl="sibTrans1D1" presStyleIdx="0" presStyleCnt="4"/>
      <dgm:spPr/>
    </dgm:pt>
    <dgm:pt modelId="{969067E2-6ECD-450D-90C4-69F44AB9F0D9}" type="pres">
      <dgm:prSet presAssocID="{55A98346-86E0-4D4A-A880-BB02669317F0}" presName="node" presStyleLbl="node1" presStyleIdx="1" presStyleCnt="4" custScaleX="92807" custScaleY="118136">
        <dgm:presLayoutVars>
          <dgm:bulletEnabled val="1"/>
        </dgm:presLayoutVars>
      </dgm:prSet>
      <dgm:spPr/>
    </dgm:pt>
    <dgm:pt modelId="{D94FAD95-D0A9-4ABE-9004-11030E45E1E8}" type="pres">
      <dgm:prSet presAssocID="{55A98346-86E0-4D4A-A880-BB02669317F0}" presName="spNode" presStyleCnt="0"/>
      <dgm:spPr/>
    </dgm:pt>
    <dgm:pt modelId="{17FF0856-440E-4711-B771-7A7A687A1F90}" type="pres">
      <dgm:prSet presAssocID="{00637565-961D-4FE2-AA49-E3F3A5DBD290}" presName="sibTrans" presStyleLbl="sibTrans1D1" presStyleIdx="1" presStyleCnt="4"/>
      <dgm:spPr/>
    </dgm:pt>
    <dgm:pt modelId="{359310BE-ABD3-4EB9-915C-E965B2DF96ED}" type="pres">
      <dgm:prSet presAssocID="{BC519CF2-4F00-47C5-B6B8-0ED8707E3588}" presName="node" presStyleLbl="node1" presStyleIdx="2" presStyleCnt="4" custScaleX="123078" custScaleY="55983" custRadScaleRad="96484" custRadScaleInc="-1382">
        <dgm:presLayoutVars>
          <dgm:bulletEnabled val="1"/>
        </dgm:presLayoutVars>
      </dgm:prSet>
      <dgm:spPr/>
    </dgm:pt>
    <dgm:pt modelId="{F549B7EF-E7E1-4391-895E-2010516C27DE}" type="pres">
      <dgm:prSet presAssocID="{BC519CF2-4F00-47C5-B6B8-0ED8707E3588}" presName="spNode" presStyleCnt="0"/>
      <dgm:spPr/>
    </dgm:pt>
    <dgm:pt modelId="{63815AA6-F8D4-48D0-8565-65741BC69309}" type="pres">
      <dgm:prSet presAssocID="{9CCC1A05-AF6C-4768-89DD-B958BEC1908F}" presName="sibTrans" presStyleLbl="sibTrans1D1" presStyleIdx="2" presStyleCnt="4"/>
      <dgm:spPr/>
    </dgm:pt>
    <dgm:pt modelId="{4B50A734-959C-4674-8FB1-88552604DA42}" type="pres">
      <dgm:prSet presAssocID="{00117D24-927C-4C37-BD1A-05AC45A6BE97}" presName="node" presStyleLbl="node1" presStyleIdx="3" presStyleCnt="4" custScaleX="92590" custScaleY="117215">
        <dgm:presLayoutVars>
          <dgm:bulletEnabled val="1"/>
        </dgm:presLayoutVars>
      </dgm:prSet>
      <dgm:spPr/>
    </dgm:pt>
    <dgm:pt modelId="{5510D9D2-CB4B-47E1-B4EC-360A930D8F0D}" type="pres">
      <dgm:prSet presAssocID="{00117D24-927C-4C37-BD1A-05AC45A6BE97}" presName="spNode" presStyleCnt="0"/>
      <dgm:spPr/>
    </dgm:pt>
    <dgm:pt modelId="{365B0CC1-83CA-4579-8704-54FA89DD72E2}" type="pres">
      <dgm:prSet presAssocID="{FEBCBBD2-DE1A-4383-AA52-2259DE812633}" presName="sibTrans" presStyleLbl="sibTrans1D1" presStyleIdx="3" presStyleCnt="4"/>
      <dgm:spPr/>
    </dgm:pt>
  </dgm:ptLst>
  <dgm:cxnLst>
    <dgm:cxn modelId="{525D321E-FDDE-4A74-B33D-1D8E75249DF2}" type="presOf" srcId="{FEBCBBD2-DE1A-4383-AA52-2259DE812633}" destId="{365B0CC1-83CA-4579-8704-54FA89DD72E2}" srcOrd="0" destOrd="0" presId="urn:microsoft.com/office/officeart/2005/8/layout/cycle5"/>
    <dgm:cxn modelId="{B6837C3A-E2E6-4321-85A7-D3569E148F8F}" type="presOf" srcId="{00117D24-927C-4C37-BD1A-05AC45A6BE97}" destId="{4B50A734-959C-4674-8FB1-88552604DA42}" srcOrd="0" destOrd="0" presId="urn:microsoft.com/office/officeart/2005/8/layout/cycle5"/>
    <dgm:cxn modelId="{3E713663-F57B-42A7-9605-B1C6F78DA322}" srcId="{9E2E25F3-5D93-4C4F-BC52-5321795810F7}" destId="{55A98346-86E0-4D4A-A880-BB02669317F0}" srcOrd="1" destOrd="0" parTransId="{EC9D01DB-53A7-49D4-B402-C9D9A974122D}" sibTransId="{00637565-961D-4FE2-AA49-E3F3A5DBD290}"/>
    <dgm:cxn modelId="{9F14A247-540F-485C-A664-67B5F99A2C70}" srcId="{9E2E25F3-5D93-4C4F-BC52-5321795810F7}" destId="{7A4E5181-0969-4BDE-B991-B349CF139840}" srcOrd="0" destOrd="0" parTransId="{D9681C84-2860-4A44-A539-20CDBEB52C33}" sibTransId="{96748BE4-E0CF-4650-B8F4-DB4E11A37405}"/>
    <dgm:cxn modelId="{00786E4D-8920-442F-B747-08DBD7730FC9}" type="presOf" srcId="{96748BE4-E0CF-4650-B8F4-DB4E11A37405}" destId="{1ADAAE93-1460-4319-8B74-F8D8996C8D61}" srcOrd="0" destOrd="0" presId="urn:microsoft.com/office/officeart/2005/8/layout/cycle5"/>
    <dgm:cxn modelId="{9949C26F-6B52-45BA-A51E-233ECBE78A7A}" type="presOf" srcId="{9CCC1A05-AF6C-4768-89DD-B958BEC1908F}" destId="{63815AA6-F8D4-48D0-8565-65741BC69309}" srcOrd="0" destOrd="0" presId="urn:microsoft.com/office/officeart/2005/8/layout/cycle5"/>
    <dgm:cxn modelId="{94B6B05A-D0F2-4B92-AA2D-38F3077E6338}" type="presOf" srcId="{55A98346-86E0-4D4A-A880-BB02669317F0}" destId="{969067E2-6ECD-450D-90C4-69F44AB9F0D9}" srcOrd="0" destOrd="0" presId="urn:microsoft.com/office/officeart/2005/8/layout/cycle5"/>
    <dgm:cxn modelId="{7106B17C-CFAA-43BC-B227-BADB4D4E6176}" type="presOf" srcId="{9E2E25F3-5D93-4C4F-BC52-5321795810F7}" destId="{C774AF71-7DC3-4664-99E3-86E1FCA24613}" srcOrd="0" destOrd="0" presId="urn:microsoft.com/office/officeart/2005/8/layout/cycle5"/>
    <dgm:cxn modelId="{526F9387-157D-4332-B268-63C6CC8E2817}" type="presOf" srcId="{7A4E5181-0969-4BDE-B991-B349CF139840}" destId="{D25F68D5-2EB3-46E6-97E7-04F000A3B023}" srcOrd="0" destOrd="0" presId="urn:microsoft.com/office/officeart/2005/8/layout/cycle5"/>
    <dgm:cxn modelId="{4DA8CC89-B7BE-4AB6-A398-ED4BBC176177}" type="presOf" srcId="{00637565-961D-4FE2-AA49-E3F3A5DBD290}" destId="{17FF0856-440E-4711-B771-7A7A687A1F90}" srcOrd="0" destOrd="0" presId="urn:microsoft.com/office/officeart/2005/8/layout/cycle5"/>
    <dgm:cxn modelId="{7B9105C5-2467-4C0C-BA5A-4340B7F0C173}" srcId="{9E2E25F3-5D93-4C4F-BC52-5321795810F7}" destId="{BC519CF2-4F00-47C5-B6B8-0ED8707E3588}" srcOrd="2" destOrd="0" parTransId="{B7501CC7-E3C0-491B-9914-10DC2E21640D}" sibTransId="{9CCC1A05-AF6C-4768-89DD-B958BEC1908F}"/>
    <dgm:cxn modelId="{C46DCBC6-0A51-43B8-BFAF-1B3BFD1392FC}" srcId="{9E2E25F3-5D93-4C4F-BC52-5321795810F7}" destId="{00117D24-927C-4C37-BD1A-05AC45A6BE97}" srcOrd="3" destOrd="0" parTransId="{DDBD1412-DCE5-4E17-B4D5-0E787C8195B2}" sibTransId="{FEBCBBD2-DE1A-4383-AA52-2259DE812633}"/>
    <dgm:cxn modelId="{2FA0EACC-57C7-471B-9BFB-6E3B55529381}" type="presOf" srcId="{BC519CF2-4F00-47C5-B6B8-0ED8707E3588}" destId="{359310BE-ABD3-4EB9-915C-E965B2DF96ED}" srcOrd="0" destOrd="0" presId="urn:microsoft.com/office/officeart/2005/8/layout/cycle5"/>
    <dgm:cxn modelId="{28429407-EDF6-49E9-AFF3-9220FA147E1A}" type="presParOf" srcId="{C774AF71-7DC3-4664-99E3-86E1FCA24613}" destId="{D25F68D5-2EB3-46E6-97E7-04F000A3B023}" srcOrd="0" destOrd="0" presId="urn:microsoft.com/office/officeart/2005/8/layout/cycle5"/>
    <dgm:cxn modelId="{36EAD38A-5E72-4367-BDE7-C9A02B1859F6}" type="presParOf" srcId="{C774AF71-7DC3-4664-99E3-86E1FCA24613}" destId="{4AE2F05A-FE61-4C8A-97B2-6035B043C143}" srcOrd="1" destOrd="0" presId="urn:microsoft.com/office/officeart/2005/8/layout/cycle5"/>
    <dgm:cxn modelId="{02325D5B-E741-46E6-9C6A-5244853307BE}" type="presParOf" srcId="{C774AF71-7DC3-4664-99E3-86E1FCA24613}" destId="{1ADAAE93-1460-4319-8B74-F8D8996C8D61}" srcOrd="2" destOrd="0" presId="urn:microsoft.com/office/officeart/2005/8/layout/cycle5"/>
    <dgm:cxn modelId="{96AE5AC3-61FE-4295-B259-CE90738C954B}" type="presParOf" srcId="{C774AF71-7DC3-4664-99E3-86E1FCA24613}" destId="{969067E2-6ECD-450D-90C4-69F44AB9F0D9}" srcOrd="3" destOrd="0" presId="urn:microsoft.com/office/officeart/2005/8/layout/cycle5"/>
    <dgm:cxn modelId="{32881D21-C821-4041-AF50-9B00E929C497}" type="presParOf" srcId="{C774AF71-7DC3-4664-99E3-86E1FCA24613}" destId="{D94FAD95-D0A9-4ABE-9004-11030E45E1E8}" srcOrd="4" destOrd="0" presId="urn:microsoft.com/office/officeart/2005/8/layout/cycle5"/>
    <dgm:cxn modelId="{597635AF-5A6C-4823-983B-94A5A35FDFF9}" type="presParOf" srcId="{C774AF71-7DC3-4664-99E3-86E1FCA24613}" destId="{17FF0856-440E-4711-B771-7A7A687A1F90}" srcOrd="5" destOrd="0" presId="urn:microsoft.com/office/officeart/2005/8/layout/cycle5"/>
    <dgm:cxn modelId="{FA80A878-63D7-4703-9961-509318F64661}" type="presParOf" srcId="{C774AF71-7DC3-4664-99E3-86E1FCA24613}" destId="{359310BE-ABD3-4EB9-915C-E965B2DF96ED}" srcOrd="6" destOrd="0" presId="urn:microsoft.com/office/officeart/2005/8/layout/cycle5"/>
    <dgm:cxn modelId="{CAE139FF-B355-470C-96CD-B28369491D35}" type="presParOf" srcId="{C774AF71-7DC3-4664-99E3-86E1FCA24613}" destId="{F549B7EF-E7E1-4391-895E-2010516C27DE}" srcOrd="7" destOrd="0" presId="urn:microsoft.com/office/officeart/2005/8/layout/cycle5"/>
    <dgm:cxn modelId="{D746666A-728D-4D85-ACBF-4C6B763D65B0}" type="presParOf" srcId="{C774AF71-7DC3-4664-99E3-86E1FCA24613}" destId="{63815AA6-F8D4-48D0-8565-65741BC69309}" srcOrd="8" destOrd="0" presId="urn:microsoft.com/office/officeart/2005/8/layout/cycle5"/>
    <dgm:cxn modelId="{2E338AB0-D35F-4D9E-ACAA-76B80877A600}" type="presParOf" srcId="{C774AF71-7DC3-4664-99E3-86E1FCA24613}" destId="{4B50A734-959C-4674-8FB1-88552604DA42}" srcOrd="9" destOrd="0" presId="urn:microsoft.com/office/officeart/2005/8/layout/cycle5"/>
    <dgm:cxn modelId="{0A9ADB58-FDDB-4340-A2E4-52EB67D4342A}" type="presParOf" srcId="{C774AF71-7DC3-4664-99E3-86E1FCA24613}" destId="{5510D9D2-CB4B-47E1-B4EC-360A930D8F0D}" srcOrd="10" destOrd="0" presId="urn:microsoft.com/office/officeart/2005/8/layout/cycle5"/>
    <dgm:cxn modelId="{2D5FE220-06DF-4CFC-B6C7-E00FAE954CF7}" type="presParOf" srcId="{C774AF71-7DC3-4664-99E3-86E1FCA24613}" destId="{365B0CC1-83CA-4579-8704-54FA89DD72E2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113745-3B7C-47F1-8344-139BD3AA272C}" type="doc">
      <dgm:prSet loTypeId="urn:microsoft.com/office/officeart/2005/8/layout/cycle4" loCatId="matrix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EFD639-E0CF-42B8-A76B-C50F7850B7C0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 marL="0" indent="0" algn="l" defTabSz="457200" rtl="0" eaLnBrk="1" latinLnBrk="0" hangingPunct="1">
            <a:lnSpc>
              <a:spcPct val="80000"/>
            </a:lnSpc>
            <a:spcBef>
              <a:spcPct val="20000"/>
            </a:spcBef>
            <a:buFont typeface="Arial"/>
            <a:buNone/>
          </a:pP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Bản</a:t>
          </a:r>
          <a:r>
            <a:rPr lang="en-US" sz="24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thân</a:t>
          </a:r>
          <a:r>
            <a:rPr lang="en-US" sz="24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thông</a:t>
          </a:r>
          <a:r>
            <a:rPr lang="en-US" sz="24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điệp</a:t>
          </a:r>
          <a:endParaRPr lang="en-US" sz="24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33BDCC8D-AE5A-4FDE-91E3-74A389946D3B}" type="parTrans" cxnId="{9C6F3EB3-9371-4631-99C2-FE268E53BB56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B7154F2-EB31-4DDB-8F3A-3BFF47436FD1}" type="sibTrans" cxnId="{9C6F3EB3-9371-4631-99C2-FE268E53BB56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D47DD31-7525-4E95-89A9-C86466296978}">
      <dgm:prSet phldrT="[Text]" custT="1"/>
      <dgm:spPr/>
      <dgm:t>
        <a:bodyPr/>
        <a:lstStyle/>
        <a:p>
          <a:pPr marL="342900" indent="-342900" algn="l" defTabSz="457200" rtl="0" eaLnBrk="1" latinLnBrk="0" hangingPunct="1">
            <a:lnSpc>
              <a:spcPct val="80000"/>
            </a:lnSpc>
            <a:spcBef>
              <a:spcPct val="20000"/>
            </a:spcBef>
            <a:buFont typeface="Arial"/>
            <a:buChar char="•"/>
          </a:pPr>
          <a:r>
            <a:rPr lang="en-US" sz="2000" b="0" kern="120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Tích cực/ Tiêu cực</a:t>
          </a:r>
          <a:endParaRPr lang="en-US" sz="20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411CE2C2-B03E-47E8-A9CC-6860771EE666}" type="parTrans" cxnId="{BCE56921-156E-4BDB-8C7B-B35F3F61FE9A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90464D-742C-4FB8-86F5-B91BFD09257A}" type="sibTrans" cxnId="{BCE56921-156E-4BDB-8C7B-B35F3F61FE9A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C5BC33-D63B-49CF-8656-C8EF88BB95BD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marL="0" indent="0" algn="l" defTabSz="457200" rtl="0" eaLnBrk="1" latinLnBrk="0" hangingPunct="1">
            <a:lnSpc>
              <a:spcPct val="80000"/>
            </a:lnSpc>
            <a:spcBef>
              <a:spcPct val="20000"/>
            </a:spcBef>
            <a:buFont typeface="Arial"/>
            <a:buNone/>
          </a:pP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Nhận</a:t>
          </a:r>
          <a:r>
            <a:rPr lang="en-US" sz="24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thức</a:t>
          </a:r>
          <a:endParaRPr lang="en-US" sz="24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6C363FF2-595C-441D-A41B-1B36B13D4C5F}" type="parTrans" cxnId="{0D81F803-8292-4C14-8140-8EDF30512864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EBD2CB8-2B58-4608-AF27-69FA8C537D16}" type="sibTrans" cxnId="{0D81F803-8292-4C14-8140-8EDF30512864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185311-542F-4B2E-9A0D-F2E479DA211F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Cảm</a:t>
          </a:r>
          <a:r>
            <a:rPr lang="en-US" sz="24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xúc</a:t>
          </a:r>
          <a:r>
            <a:rPr lang="en-US" sz="24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cá</a:t>
          </a:r>
          <a:r>
            <a:rPr lang="en-US" sz="24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nhân</a:t>
          </a:r>
          <a:endParaRPr lang="en-US" sz="24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DB4D926A-2322-497D-89C7-A774395F3C05}" type="parTrans" cxnId="{5B04A1EA-9522-4669-BC75-77ED972EBF48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4AE2390-BA29-41B8-9BF6-076A63DE4F8D}" type="sibTrans" cxnId="{5B04A1EA-9522-4669-BC75-77ED972EBF48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84B0E7-894D-42FF-8CA7-699F44203955}">
      <dgm:prSet phldrT="[Text]" custT="1"/>
      <dgm:spPr/>
      <dgm:t>
        <a:bodyPr/>
        <a:lstStyle/>
        <a:p>
          <a:pPr marL="342900" indent="-342900" algn="l" defTabSz="457200" rtl="0" eaLnBrk="1" latinLnBrk="0" hangingPunct="1">
            <a:lnSpc>
              <a:spcPct val="80000"/>
            </a:lnSpc>
            <a:spcBef>
              <a:spcPct val="20000"/>
            </a:spcBef>
            <a:buFont typeface="Arial"/>
            <a:buChar char="•"/>
          </a:pP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Mối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quan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hệ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giữa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các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bên</a:t>
          </a:r>
          <a:endParaRPr lang="en-US" sz="20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7C1CDA4D-412B-4831-A573-6904FFFF2D4A}" type="parTrans" cxnId="{5159AB8F-D7C2-43BB-9C77-7858D42FE2D8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98794A7-7670-49C1-803F-47F9488DE6D4}" type="sibTrans" cxnId="{5159AB8F-D7C2-43BB-9C77-7858D42FE2D8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965773-BE76-4C37-83BB-59DD7A34A5BD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Kênh</a:t>
          </a:r>
          <a:r>
            <a:rPr lang="en-US" sz="24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giao</a:t>
          </a:r>
          <a:r>
            <a:rPr lang="en-US" sz="24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tiếp</a:t>
          </a:r>
          <a:endParaRPr lang="en-US" sz="24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30DFAB41-70D4-48F3-AFF9-F917E5D17D02}" type="parTrans" cxnId="{5D874235-F0E1-435F-B8BD-0D0BB6A20141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9CE56E-3C34-4587-ADB7-D71AFDFDB892}" type="sibTrans" cxnId="{5D874235-F0E1-435F-B8BD-0D0BB6A20141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B46635-024F-4B65-A8BF-A2E1B17017A8}">
      <dgm:prSet phldrT="[Text]" custT="1"/>
      <dgm:spPr/>
      <dgm:t>
        <a:bodyPr/>
        <a:lstStyle/>
        <a:p>
          <a:pPr marL="342900" indent="-342900" algn="l" defTabSz="457200" rtl="0" eaLnBrk="1" latinLnBrk="0" hangingPunct="1">
            <a:lnSpc>
              <a:spcPct val="80000"/>
            </a:lnSpc>
            <a:spcBef>
              <a:spcPct val="20000"/>
            </a:spcBef>
            <a:buFont typeface="Arial"/>
            <a:buChar char="•"/>
          </a:pPr>
          <a:r>
            <a:rPr lang="en-US" sz="2000" b="0" kern="120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Trực tiếp/ Gián tiếp</a:t>
          </a:r>
          <a:endParaRPr lang="en-US" sz="20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F2C4562C-7FE9-45AD-A9D0-CFCC70698608}" type="parTrans" cxnId="{B37C36EB-9790-423B-A584-93EF7789AB79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BA3260-5063-47CD-9E53-91D2F94F1600}" type="sibTrans" cxnId="{B37C36EB-9790-423B-A584-93EF7789AB79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44F5B0-274A-4AB4-8D66-A0BEAEA744CC}">
      <dgm:prSet phldrT="[Text]" custT="1"/>
      <dgm:spPr/>
      <dgm:t>
        <a:bodyPr/>
        <a:lstStyle/>
        <a:p>
          <a:pPr marL="342900" indent="-342900" algn="l" defTabSz="457200" rtl="0" eaLnBrk="1" latinLnBrk="0" hangingPunct="1">
            <a:lnSpc>
              <a:spcPct val="80000"/>
            </a:lnSpc>
            <a:spcBef>
              <a:spcPct val="20000"/>
            </a:spcBef>
            <a:buFont typeface="Arial"/>
            <a:buChar char="•"/>
          </a:pP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Kinh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nghiệm</a:t>
          </a:r>
          <a:endParaRPr lang="en-US" sz="20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1B7577D7-D60D-4BBF-B77E-DE89EC36660E}" type="parTrans" cxnId="{449C731B-D9FF-4B1D-B6C0-01AF8CF89C0E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DC54C20-A4AC-45F9-B272-56922EFC1F0C}" type="sibTrans" cxnId="{449C731B-D9FF-4B1D-B6C0-01AF8CF89C0E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EBEB998-3569-49C3-8758-7388A9737DA0}">
      <dgm:prSet phldrT="[Text]" custT="1"/>
      <dgm:spPr/>
      <dgm:t>
        <a:bodyPr/>
        <a:lstStyle/>
        <a:p>
          <a:pPr marL="342900" indent="-342900" algn="l" defTabSz="457200" rtl="0" eaLnBrk="1" latinLnBrk="0" hangingPunct="1">
            <a:lnSpc>
              <a:spcPct val="80000"/>
            </a:lnSpc>
            <a:spcBef>
              <a:spcPct val="20000"/>
            </a:spcBef>
            <a:buFont typeface="Arial"/>
            <a:buChar char="•"/>
          </a:pP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Lợi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ích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</a:p>
      </dgm:t>
    </dgm:pt>
    <dgm:pt modelId="{A2EDC171-0556-437D-B156-8E9CAD4A3D2A}" type="sibTrans" cxnId="{806F5EE5-BB5E-4601-817D-79DEA31DD647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793993-1E68-43BA-AB99-44A15F19E302}" type="parTrans" cxnId="{806F5EE5-BB5E-4601-817D-79DEA31DD647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BB36C05-3FDB-4222-9AF3-AD84B5B6E8C5}">
      <dgm:prSet phldrT="[Text]" custT="1"/>
      <dgm:spPr/>
      <dgm:t>
        <a:bodyPr/>
        <a:lstStyle/>
        <a:p>
          <a:pPr marL="342900" indent="-342900" algn="l" defTabSz="457200" rtl="0" eaLnBrk="1" latinLnBrk="0" hangingPunct="1">
            <a:lnSpc>
              <a:spcPct val="80000"/>
            </a:lnSpc>
            <a:spcBef>
              <a:spcPct val="20000"/>
            </a:spcBef>
            <a:buFont typeface="Arial"/>
            <a:buChar char="•"/>
          </a:pP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Độ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tin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cậy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và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uy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tín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cá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nhân</a:t>
          </a:r>
          <a:endParaRPr lang="en-US" sz="20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A3B3D375-FD92-43B9-8938-023BE6DD8DDB}" type="parTrans" cxnId="{24D772A9-3DD3-49CB-9507-7D879FA23E9C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729BA43-9F47-4A8C-B79E-C60302247662}" type="sibTrans" cxnId="{24D772A9-3DD3-49CB-9507-7D879FA23E9C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A7000FF-1353-4DA9-82D8-7ED0C633BD37}">
      <dgm:prSet phldrT="[Text]" custT="1"/>
      <dgm:spPr/>
      <dgm:t>
        <a:bodyPr/>
        <a:lstStyle/>
        <a:p>
          <a:pPr marL="342900" indent="-342900" algn="l" defTabSz="457200" rtl="0" eaLnBrk="1" latinLnBrk="0" hangingPunct="1">
            <a:lnSpc>
              <a:spcPct val="80000"/>
            </a:lnSpc>
            <a:spcBef>
              <a:spcPct val="20000"/>
            </a:spcBef>
            <a:buFont typeface="Arial"/>
            <a:buChar char="•"/>
          </a:pP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Online/offline</a:t>
          </a:r>
        </a:p>
      </dgm:t>
    </dgm:pt>
    <dgm:pt modelId="{75AA39D0-6CA0-48C4-AB9F-56DC64A229D3}" type="parTrans" cxnId="{5FCA3D62-3F1C-40DE-A221-5C9473BDDF08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B4E6D28-12B7-4FC9-988F-5D312F1E367B}" type="sibTrans" cxnId="{5FCA3D62-3F1C-40DE-A221-5C9473BDDF08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ECF0141-08E5-47A4-87B4-50D6196A6FDB}">
      <dgm:prSet phldrT="[Text]"/>
      <dgm:spPr/>
      <dgm:t>
        <a:bodyPr/>
        <a:lstStyle/>
        <a:p>
          <a:pPr marL="228600" indent="0" algn="l" defTabSz="1022350">
            <a:lnSpc>
              <a:spcPct val="90000"/>
            </a:lnSpc>
            <a:spcBef>
              <a:spcPct val="0"/>
            </a:spcBef>
            <a:buNone/>
          </a:pPr>
          <a:endParaRPr lang="en-US" sz="23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B0D13B-B7E3-4FCC-B930-55C141B6FEB3}" type="parTrans" cxnId="{7D61525A-CBE9-45C0-B4B8-F1DC0C2E04E3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DCD0076-5284-4DEC-80A6-A75831948D03}" type="sibTrans" cxnId="{7D61525A-CBE9-45C0-B4B8-F1DC0C2E04E3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85AB58-810C-4423-BAED-0943116A8FB2}">
      <dgm:prSet phldrT="[Text]"/>
      <dgm:spPr/>
      <dgm:t>
        <a:bodyPr/>
        <a:lstStyle/>
        <a:p>
          <a:pPr marL="171450" indent="0" algn="l" defTabSz="800100">
            <a:lnSpc>
              <a:spcPct val="90000"/>
            </a:lnSpc>
            <a:spcBef>
              <a:spcPct val="0"/>
            </a:spcBef>
            <a:buNone/>
          </a:pPr>
          <a:endParaRPr lang="en-US" sz="18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8E05C7D-F83D-4D54-8028-CB81FDB2EA57}" type="parTrans" cxnId="{54AE11BE-B035-4CD6-B71C-A57265881F5E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8A9B74A-84D2-4F5B-B4CA-E19F2083C8B6}" type="sibTrans" cxnId="{54AE11BE-B035-4CD6-B71C-A57265881F5E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70EEB35-0AB6-4338-87AD-AE6BB64C7545}">
      <dgm:prSet phldrT="[Text]" custT="1"/>
      <dgm:spPr/>
      <dgm:t>
        <a:bodyPr/>
        <a:lstStyle/>
        <a:p>
          <a:pPr marL="342900" indent="-342900" algn="l" defTabSz="457200" rtl="0" eaLnBrk="1" latinLnBrk="0" hangingPunct="1">
            <a:lnSpc>
              <a:spcPct val="80000"/>
            </a:lnSpc>
            <a:spcBef>
              <a:spcPct val="20000"/>
            </a:spcBef>
            <a:buFont typeface="Arial"/>
            <a:buChar char="•"/>
          </a:pPr>
          <a:r>
            <a:rPr lang="en-US" sz="2000" b="0" kern="120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Số lượng</a:t>
          </a:r>
          <a:endParaRPr lang="en-US" sz="20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BD6EC68B-4ADA-4A0F-A0C3-8A579707AF2F}" type="parTrans" cxnId="{A409002A-0300-4024-95AC-7BDE106298F1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16EBAD-CC51-4322-88AC-847191AC8CAC}" type="sibTrans" cxnId="{A409002A-0300-4024-95AC-7BDE106298F1}">
      <dgm:prSet/>
      <dgm:spPr/>
      <dgm:t>
        <a:bodyPr/>
        <a:lstStyle/>
        <a:p>
          <a:endParaRPr lang="en-US" b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980F9CC-1785-47FD-BA95-1DA0B35FE505}" type="pres">
      <dgm:prSet presAssocID="{FF113745-3B7C-47F1-8344-139BD3AA272C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F89D65C2-C651-4BBD-A02D-A0DBC5FB2D73}" type="pres">
      <dgm:prSet presAssocID="{FF113745-3B7C-47F1-8344-139BD3AA272C}" presName="children" presStyleCnt="0"/>
      <dgm:spPr/>
    </dgm:pt>
    <dgm:pt modelId="{B6633FFB-2656-42E8-93D6-2EF7214E7930}" type="pres">
      <dgm:prSet presAssocID="{FF113745-3B7C-47F1-8344-139BD3AA272C}" presName="child1group" presStyleCnt="0"/>
      <dgm:spPr/>
    </dgm:pt>
    <dgm:pt modelId="{6A3AEF6D-E8A2-40B1-A3C1-E1C0196C4EC3}" type="pres">
      <dgm:prSet presAssocID="{FF113745-3B7C-47F1-8344-139BD3AA272C}" presName="child1" presStyleLbl="bgAcc1" presStyleIdx="0" presStyleCnt="4" custScaleX="124308" custScaleY="102942" custLinFactNeighborX="-19011" custLinFactNeighborY="1471"/>
      <dgm:spPr/>
    </dgm:pt>
    <dgm:pt modelId="{A8B7F023-0C16-4A21-8B48-C7C618092A39}" type="pres">
      <dgm:prSet presAssocID="{FF113745-3B7C-47F1-8344-139BD3AA272C}" presName="child1Text" presStyleLbl="bgAcc1" presStyleIdx="0" presStyleCnt="4">
        <dgm:presLayoutVars>
          <dgm:bulletEnabled val="1"/>
        </dgm:presLayoutVars>
      </dgm:prSet>
      <dgm:spPr/>
    </dgm:pt>
    <dgm:pt modelId="{487D5750-3F9E-4DD7-90C2-463161C4346D}" type="pres">
      <dgm:prSet presAssocID="{FF113745-3B7C-47F1-8344-139BD3AA272C}" presName="child2group" presStyleCnt="0"/>
      <dgm:spPr/>
    </dgm:pt>
    <dgm:pt modelId="{6A9B883F-554D-4788-B05B-02D08A106879}" type="pres">
      <dgm:prSet presAssocID="{FF113745-3B7C-47F1-8344-139BD3AA272C}" presName="child2" presStyleLbl="bgAcc1" presStyleIdx="1" presStyleCnt="4" custScaleX="124308" custScaleY="102942" custLinFactNeighborX="40107" custLinFactNeighborY="2360"/>
      <dgm:spPr/>
    </dgm:pt>
    <dgm:pt modelId="{359E43FB-CA19-425A-BABA-E05E6A8C1E05}" type="pres">
      <dgm:prSet presAssocID="{FF113745-3B7C-47F1-8344-139BD3AA272C}" presName="child2Text" presStyleLbl="bgAcc1" presStyleIdx="1" presStyleCnt="4">
        <dgm:presLayoutVars>
          <dgm:bulletEnabled val="1"/>
        </dgm:presLayoutVars>
      </dgm:prSet>
      <dgm:spPr/>
    </dgm:pt>
    <dgm:pt modelId="{A882186B-DE76-4FB8-921B-99164398A47E}" type="pres">
      <dgm:prSet presAssocID="{FF113745-3B7C-47F1-8344-139BD3AA272C}" presName="child3group" presStyleCnt="0"/>
      <dgm:spPr/>
    </dgm:pt>
    <dgm:pt modelId="{61106AC3-3161-4C4E-AF88-EFA74610FD9C}" type="pres">
      <dgm:prSet presAssocID="{FF113745-3B7C-47F1-8344-139BD3AA272C}" presName="child3" presStyleLbl="bgAcc1" presStyleIdx="2" presStyleCnt="4" custScaleX="124308" custScaleY="102942" custLinFactNeighborX="19011" custLinFactNeighborY="9161"/>
      <dgm:spPr/>
    </dgm:pt>
    <dgm:pt modelId="{82769E58-EB16-4698-BB0F-9409139299CB}" type="pres">
      <dgm:prSet presAssocID="{FF113745-3B7C-47F1-8344-139BD3AA272C}" presName="child3Text" presStyleLbl="bgAcc1" presStyleIdx="2" presStyleCnt="4">
        <dgm:presLayoutVars>
          <dgm:bulletEnabled val="1"/>
        </dgm:presLayoutVars>
      </dgm:prSet>
      <dgm:spPr/>
    </dgm:pt>
    <dgm:pt modelId="{E908859F-DB0B-46D5-B2C3-2F89FCD51271}" type="pres">
      <dgm:prSet presAssocID="{FF113745-3B7C-47F1-8344-139BD3AA272C}" presName="child4group" presStyleCnt="0"/>
      <dgm:spPr/>
    </dgm:pt>
    <dgm:pt modelId="{5C1025FB-EB16-4B08-B8D9-1A1F14AD373A}" type="pres">
      <dgm:prSet presAssocID="{FF113745-3B7C-47F1-8344-139BD3AA272C}" presName="child4" presStyleLbl="bgAcc1" presStyleIdx="3" presStyleCnt="4" custScaleX="124308" custScaleY="102942" custLinFactNeighborX="-39418" custLinFactNeighborY="-5324"/>
      <dgm:spPr/>
    </dgm:pt>
    <dgm:pt modelId="{B2690AE4-558B-4F37-9F35-174B3AE48D47}" type="pres">
      <dgm:prSet presAssocID="{FF113745-3B7C-47F1-8344-139BD3AA272C}" presName="child4Text" presStyleLbl="bgAcc1" presStyleIdx="3" presStyleCnt="4">
        <dgm:presLayoutVars>
          <dgm:bulletEnabled val="1"/>
        </dgm:presLayoutVars>
      </dgm:prSet>
      <dgm:spPr/>
    </dgm:pt>
    <dgm:pt modelId="{25D1765F-1808-4EA5-810B-7D58EA4A5F43}" type="pres">
      <dgm:prSet presAssocID="{FF113745-3B7C-47F1-8344-139BD3AA272C}" presName="childPlaceholder" presStyleCnt="0"/>
      <dgm:spPr/>
    </dgm:pt>
    <dgm:pt modelId="{59BFDE7B-C0A7-4E2B-8A64-C0D41B9A4412}" type="pres">
      <dgm:prSet presAssocID="{FF113745-3B7C-47F1-8344-139BD3AA272C}" presName="circle" presStyleCnt="0"/>
      <dgm:spPr/>
    </dgm:pt>
    <dgm:pt modelId="{226CF1BA-E983-42E9-925E-7603577C93BC}" type="pres">
      <dgm:prSet presAssocID="{FF113745-3B7C-47F1-8344-139BD3AA272C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284CB493-D7B9-4AFE-9667-86554996658E}" type="pres">
      <dgm:prSet presAssocID="{FF113745-3B7C-47F1-8344-139BD3AA272C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19F2D69F-4B32-42CA-A6FD-8675E8E5B774}" type="pres">
      <dgm:prSet presAssocID="{FF113745-3B7C-47F1-8344-139BD3AA272C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DF4463F3-A01F-4BBE-BCBE-947908616C4A}" type="pres">
      <dgm:prSet presAssocID="{FF113745-3B7C-47F1-8344-139BD3AA272C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43E11985-7FDC-48A5-8D16-2B8D9155C9D2}" type="pres">
      <dgm:prSet presAssocID="{FF113745-3B7C-47F1-8344-139BD3AA272C}" presName="quadrantPlaceholder" presStyleCnt="0"/>
      <dgm:spPr/>
    </dgm:pt>
    <dgm:pt modelId="{CD81180B-28BF-4DA0-92A1-2B8CA5821989}" type="pres">
      <dgm:prSet presAssocID="{FF113745-3B7C-47F1-8344-139BD3AA272C}" presName="center1" presStyleLbl="fgShp" presStyleIdx="0" presStyleCnt="2"/>
      <dgm:spPr/>
    </dgm:pt>
    <dgm:pt modelId="{15AAE565-987B-4B7B-8377-198D3ADFAF15}" type="pres">
      <dgm:prSet presAssocID="{FF113745-3B7C-47F1-8344-139BD3AA272C}" presName="center2" presStyleLbl="fgShp" presStyleIdx="1" presStyleCnt="2" custLinFactNeighborX="-88" custLinFactNeighborY="10404"/>
      <dgm:spPr/>
    </dgm:pt>
  </dgm:ptLst>
  <dgm:cxnLst>
    <dgm:cxn modelId="{0D81F803-8292-4C14-8140-8EDF30512864}" srcId="{FF113745-3B7C-47F1-8344-139BD3AA272C}" destId="{6AC5BC33-D63B-49CF-8656-C8EF88BB95BD}" srcOrd="1" destOrd="0" parTransId="{6C363FF2-595C-441D-A41B-1B36B13D4C5F}" sibTransId="{CEBD2CB8-2B58-4608-AF27-69FA8C537D16}"/>
    <dgm:cxn modelId="{FEE7CB1A-2815-49B8-BADE-4B1E152B21E4}" type="presOf" srcId="{9BB36C05-3FDB-4222-9AF3-AD84B5B6E8C5}" destId="{82769E58-EB16-4698-BB0F-9409139299CB}" srcOrd="1" destOrd="1" presId="urn:microsoft.com/office/officeart/2005/8/layout/cycle4"/>
    <dgm:cxn modelId="{449C731B-D9FF-4B1D-B6C0-01AF8CF89C0E}" srcId="{6AC5BC33-D63B-49CF-8656-C8EF88BB95BD}" destId="{BD44F5B0-274A-4AB4-8D66-A0BEAEA744CC}" srcOrd="0" destOrd="0" parTransId="{1B7577D7-D60D-4BBF-B77E-DE89EC36660E}" sibTransId="{ADC54C20-A4AC-45F9-B272-56922EFC1F0C}"/>
    <dgm:cxn modelId="{C2293F21-118D-4FAD-9C93-B019588B05A6}" type="presOf" srcId="{67965773-BE76-4C37-83BB-59DD7A34A5BD}" destId="{DF4463F3-A01F-4BBE-BCBE-947908616C4A}" srcOrd="0" destOrd="0" presId="urn:microsoft.com/office/officeart/2005/8/layout/cycle4"/>
    <dgm:cxn modelId="{BCE56921-156E-4BDB-8C7B-B35F3F61FE9A}" srcId="{3DEFD639-E0CF-42B8-A76B-C50F7850B7C0}" destId="{1D47DD31-7525-4E95-89A9-C86466296978}" srcOrd="0" destOrd="0" parTransId="{411CE2C2-B03E-47E8-A9CC-6860771EE666}" sibTransId="{0490464D-742C-4FB8-86F5-B91BFD09257A}"/>
    <dgm:cxn modelId="{DF59D725-0872-47E6-A175-FF791585E422}" type="presOf" srcId="{0B84B0E7-894D-42FF-8CA7-699F44203955}" destId="{82769E58-EB16-4698-BB0F-9409139299CB}" srcOrd="1" destOrd="0" presId="urn:microsoft.com/office/officeart/2005/8/layout/cycle4"/>
    <dgm:cxn modelId="{A409002A-0300-4024-95AC-7BDE106298F1}" srcId="{3DEFD639-E0CF-42B8-A76B-C50F7850B7C0}" destId="{B70EEB35-0AB6-4338-87AD-AE6BB64C7545}" srcOrd="1" destOrd="0" parTransId="{BD6EC68B-4ADA-4A0F-A0C3-8A579707AF2F}" sibTransId="{5716EBAD-CC51-4322-88AC-847191AC8CAC}"/>
    <dgm:cxn modelId="{2F3DF92F-00BA-4F48-8E3A-205608A02208}" type="presOf" srcId="{BD44F5B0-274A-4AB4-8D66-A0BEAEA744CC}" destId="{6A9B883F-554D-4788-B05B-02D08A106879}" srcOrd="0" destOrd="0" presId="urn:microsoft.com/office/officeart/2005/8/layout/cycle4"/>
    <dgm:cxn modelId="{5D874235-F0E1-435F-B8BD-0D0BB6A20141}" srcId="{FF113745-3B7C-47F1-8344-139BD3AA272C}" destId="{67965773-BE76-4C37-83BB-59DD7A34A5BD}" srcOrd="3" destOrd="0" parTransId="{30DFAB41-70D4-48F3-AFF9-F917E5D17D02}" sibTransId="{2B9CE56E-3C34-4587-ADB7-D71AFDFDB892}"/>
    <dgm:cxn modelId="{5FCA3D62-3F1C-40DE-A221-5C9473BDDF08}" srcId="{67965773-BE76-4C37-83BB-59DD7A34A5BD}" destId="{5A7000FF-1353-4DA9-82D8-7ED0C633BD37}" srcOrd="1" destOrd="0" parTransId="{75AA39D0-6CA0-48C4-AB9F-56DC64A229D3}" sibTransId="{8B4E6D28-12B7-4FC9-988F-5D312F1E367B}"/>
    <dgm:cxn modelId="{B90A9042-5C5B-490F-8784-CEC57737E7D6}" type="presOf" srcId="{B70EEB35-0AB6-4338-87AD-AE6BB64C7545}" destId="{A8B7F023-0C16-4A21-8B48-C7C618092A39}" srcOrd="1" destOrd="1" presId="urn:microsoft.com/office/officeart/2005/8/layout/cycle4"/>
    <dgm:cxn modelId="{40173F43-0BFB-49F9-AC47-B2D090B00823}" type="presOf" srcId="{5A7000FF-1353-4DA9-82D8-7ED0C633BD37}" destId="{B2690AE4-558B-4F37-9F35-174B3AE48D47}" srcOrd="1" destOrd="1" presId="urn:microsoft.com/office/officeart/2005/8/layout/cycle4"/>
    <dgm:cxn modelId="{166F804E-8995-4AA6-9FF7-616D0C97D38E}" type="presOf" srcId="{CECF0141-08E5-47A4-87B4-50D6196A6FDB}" destId="{5C1025FB-EB16-4B08-B8D9-1A1F14AD373A}" srcOrd="0" destOrd="2" presId="urn:microsoft.com/office/officeart/2005/8/layout/cycle4"/>
    <dgm:cxn modelId="{77A3254F-79C1-41B2-9A50-F50679F416EC}" type="presOf" srcId="{0B84B0E7-894D-42FF-8CA7-699F44203955}" destId="{61106AC3-3161-4C4E-AF88-EFA74610FD9C}" srcOrd="0" destOrd="0" presId="urn:microsoft.com/office/officeart/2005/8/layout/cycle4"/>
    <dgm:cxn modelId="{A7B8406F-BAF0-467F-86C5-22E7A9780907}" type="presOf" srcId="{6AC5BC33-D63B-49CF-8656-C8EF88BB95BD}" destId="{284CB493-D7B9-4AFE-9667-86554996658E}" srcOrd="0" destOrd="0" presId="urn:microsoft.com/office/officeart/2005/8/layout/cycle4"/>
    <dgm:cxn modelId="{08276D4F-ED51-4D5B-B1BD-07900C589895}" type="presOf" srcId="{3DEFD639-E0CF-42B8-A76B-C50F7850B7C0}" destId="{226CF1BA-E983-42E9-925E-7603577C93BC}" srcOrd="0" destOrd="0" presId="urn:microsoft.com/office/officeart/2005/8/layout/cycle4"/>
    <dgm:cxn modelId="{C1065273-4BDC-44B8-80F2-ED0714AFBE87}" type="presOf" srcId="{BEBEB998-3569-49C3-8758-7388A9737DA0}" destId="{359E43FB-CA19-425A-BABA-E05E6A8C1E05}" srcOrd="1" destOrd="1" presId="urn:microsoft.com/office/officeart/2005/8/layout/cycle4"/>
    <dgm:cxn modelId="{D8A79F53-A18D-43BC-ADFB-A268EFD4F5FF}" type="presOf" srcId="{BD44F5B0-274A-4AB4-8D66-A0BEAEA744CC}" destId="{359E43FB-CA19-425A-BABA-E05E6A8C1E05}" srcOrd="1" destOrd="0" presId="urn:microsoft.com/office/officeart/2005/8/layout/cycle4"/>
    <dgm:cxn modelId="{158B1C54-1C58-4347-BB35-382AB19821E5}" type="presOf" srcId="{1D47DD31-7525-4E95-89A9-C86466296978}" destId="{6A3AEF6D-E8A2-40B1-A3C1-E1C0196C4EC3}" srcOrd="0" destOrd="0" presId="urn:microsoft.com/office/officeart/2005/8/layout/cycle4"/>
    <dgm:cxn modelId="{01500D55-C2D8-439D-9224-5A84C8A6C382}" type="presOf" srcId="{9A85AB58-810C-4423-BAED-0943116A8FB2}" destId="{A8B7F023-0C16-4A21-8B48-C7C618092A39}" srcOrd="1" destOrd="2" presId="urn:microsoft.com/office/officeart/2005/8/layout/cycle4"/>
    <dgm:cxn modelId="{AF72F876-4F5F-4100-BE13-AB54DECBDA9A}" type="presOf" srcId="{5CB46635-024F-4B65-A8BF-A2E1B17017A8}" destId="{5C1025FB-EB16-4B08-B8D9-1A1F14AD373A}" srcOrd="0" destOrd="0" presId="urn:microsoft.com/office/officeart/2005/8/layout/cycle4"/>
    <dgm:cxn modelId="{C141E377-9BCD-4C83-81E2-782BC735A49D}" type="presOf" srcId="{5A7000FF-1353-4DA9-82D8-7ED0C633BD37}" destId="{5C1025FB-EB16-4B08-B8D9-1A1F14AD373A}" srcOrd="0" destOrd="1" presId="urn:microsoft.com/office/officeart/2005/8/layout/cycle4"/>
    <dgm:cxn modelId="{7D61525A-CBE9-45C0-B4B8-F1DC0C2E04E3}" srcId="{67965773-BE76-4C37-83BB-59DD7A34A5BD}" destId="{CECF0141-08E5-47A4-87B4-50D6196A6FDB}" srcOrd="2" destOrd="0" parTransId="{A0B0D13B-B7E3-4FCC-B930-55C141B6FEB3}" sibTransId="{5DCD0076-5284-4DEC-80A6-A75831948D03}"/>
    <dgm:cxn modelId="{3C277D88-10F5-4CE9-BE41-88D68C79F93F}" type="presOf" srcId="{9A85AB58-810C-4423-BAED-0943116A8FB2}" destId="{6A3AEF6D-E8A2-40B1-A3C1-E1C0196C4EC3}" srcOrd="0" destOrd="2" presId="urn:microsoft.com/office/officeart/2005/8/layout/cycle4"/>
    <dgm:cxn modelId="{5159AB8F-D7C2-43BB-9C77-7858D42FE2D8}" srcId="{56185311-542F-4B2E-9A0D-F2E479DA211F}" destId="{0B84B0E7-894D-42FF-8CA7-699F44203955}" srcOrd="0" destOrd="0" parTransId="{7C1CDA4D-412B-4831-A573-6904FFFF2D4A}" sibTransId="{498794A7-7670-49C1-803F-47F9488DE6D4}"/>
    <dgm:cxn modelId="{AE658DA7-FBD5-4776-BE4D-8582AF1AC343}" type="presOf" srcId="{B70EEB35-0AB6-4338-87AD-AE6BB64C7545}" destId="{6A3AEF6D-E8A2-40B1-A3C1-E1C0196C4EC3}" srcOrd="0" destOrd="1" presId="urn:microsoft.com/office/officeart/2005/8/layout/cycle4"/>
    <dgm:cxn modelId="{C7BB33A9-7CF2-4FB7-93D7-B5CC227E71C5}" type="presOf" srcId="{BEBEB998-3569-49C3-8758-7388A9737DA0}" destId="{6A9B883F-554D-4788-B05B-02D08A106879}" srcOrd="0" destOrd="1" presId="urn:microsoft.com/office/officeart/2005/8/layout/cycle4"/>
    <dgm:cxn modelId="{24D772A9-3DD3-49CB-9507-7D879FA23E9C}" srcId="{56185311-542F-4B2E-9A0D-F2E479DA211F}" destId="{9BB36C05-3FDB-4222-9AF3-AD84B5B6E8C5}" srcOrd="1" destOrd="0" parTransId="{A3B3D375-FD92-43B9-8938-023BE6DD8DDB}" sibTransId="{E729BA43-9F47-4A8C-B79E-C60302247662}"/>
    <dgm:cxn modelId="{23E5F9AD-4E85-4EA3-88A7-36806B4BC952}" type="presOf" srcId="{9BB36C05-3FDB-4222-9AF3-AD84B5B6E8C5}" destId="{61106AC3-3161-4C4E-AF88-EFA74610FD9C}" srcOrd="0" destOrd="1" presId="urn:microsoft.com/office/officeart/2005/8/layout/cycle4"/>
    <dgm:cxn modelId="{9C6F3EB3-9371-4631-99C2-FE268E53BB56}" srcId="{FF113745-3B7C-47F1-8344-139BD3AA272C}" destId="{3DEFD639-E0CF-42B8-A76B-C50F7850B7C0}" srcOrd="0" destOrd="0" parTransId="{33BDCC8D-AE5A-4FDE-91E3-74A389946D3B}" sibTransId="{6B7154F2-EB31-4DDB-8F3A-3BFF47436FD1}"/>
    <dgm:cxn modelId="{3BB500B6-AF30-464A-A088-D675BD59A6E7}" type="presOf" srcId="{56185311-542F-4B2E-9A0D-F2E479DA211F}" destId="{19F2D69F-4B32-42CA-A6FD-8675E8E5B774}" srcOrd="0" destOrd="0" presId="urn:microsoft.com/office/officeart/2005/8/layout/cycle4"/>
    <dgm:cxn modelId="{9F8E1EB7-97CC-4B1C-9E5D-022DE1322941}" type="presOf" srcId="{5CB46635-024F-4B65-A8BF-A2E1B17017A8}" destId="{B2690AE4-558B-4F37-9F35-174B3AE48D47}" srcOrd="1" destOrd="0" presId="urn:microsoft.com/office/officeart/2005/8/layout/cycle4"/>
    <dgm:cxn modelId="{54AE11BE-B035-4CD6-B71C-A57265881F5E}" srcId="{3DEFD639-E0CF-42B8-A76B-C50F7850B7C0}" destId="{9A85AB58-810C-4423-BAED-0943116A8FB2}" srcOrd="2" destOrd="0" parTransId="{68E05C7D-F83D-4D54-8028-CB81FDB2EA57}" sibTransId="{68A9B74A-84D2-4F5B-B4CA-E19F2083C8B6}"/>
    <dgm:cxn modelId="{7DA45ED5-E986-45BD-AAA6-930EF3612B35}" type="presOf" srcId="{FF113745-3B7C-47F1-8344-139BD3AA272C}" destId="{D980F9CC-1785-47FD-BA95-1DA0B35FE505}" srcOrd="0" destOrd="0" presId="urn:microsoft.com/office/officeart/2005/8/layout/cycle4"/>
    <dgm:cxn modelId="{69B63FE4-A1E9-4857-9F60-251BC547FC56}" type="presOf" srcId="{CECF0141-08E5-47A4-87B4-50D6196A6FDB}" destId="{B2690AE4-558B-4F37-9F35-174B3AE48D47}" srcOrd="1" destOrd="2" presId="urn:microsoft.com/office/officeart/2005/8/layout/cycle4"/>
    <dgm:cxn modelId="{806F5EE5-BB5E-4601-817D-79DEA31DD647}" srcId="{6AC5BC33-D63B-49CF-8656-C8EF88BB95BD}" destId="{BEBEB998-3569-49C3-8758-7388A9737DA0}" srcOrd="1" destOrd="0" parTransId="{B3793993-1E68-43BA-AB99-44A15F19E302}" sibTransId="{A2EDC171-0556-437D-B156-8E9CAD4A3D2A}"/>
    <dgm:cxn modelId="{5B04A1EA-9522-4669-BC75-77ED972EBF48}" srcId="{FF113745-3B7C-47F1-8344-139BD3AA272C}" destId="{56185311-542F-4B2E-9A0D-F2E479DA211F}" srcOrd="2" destOrd="0" parTransId="{DB4D926A-2322-497D-89C7-A774395F3C05}" sibTransId="{64AE2390-BA29-41B8-9BF6-076A63DE4F8D}"/>
    <dgm:cxn modelId="{B37C36EB-9790-423B-A584-93EF7789AB79}" srcId="{67965773-BE76-4C37-83BB-59DD7A34A5BD}" destId="{5CB46635-024F-4B65-A8BF-A2E1B17017A8}" srcOrd="0" destOrd="0" parTransId="{F2C4562C-7FE9-45AD-A9D0-CFCC70698608}" sibTransId="{2BBA3260-5063-47CD-9E53-91D2F94F1600}"/>
    <dgm:cxn modelId="{95ADCBF2-DCA5-463B-9A11-8ECD19E34B90}" type="presOf" srcId="{1D47DD31-7525-4E95-89A9-C86466296978}" destId="{A8B7F023-0C16-4A21-8B48-C7C618092A39}" srcOrd="1" destOrd="0" presId="urn:microsoft.com/office/officeart/2005/8/layout/cycle4"/>
    <dgm:cxn modelId="{B3B68D7D-C2B0-4EFE-8380-036B8E0A416E}" type="presParOf" srcId="{D980F9CC-1785-47FD-BA95-1DA0B35FE505}" destId="{F89D65C2-C651-4BBD-A02D-A0DBC5FB2D73}" srcOrd="0" destOrd="0" presId="urn:microsoft.com/office/officeart/2005/8/layout/cycle4"/>
    <dgm:cxn modelId="{2ECB9BBD-6D20-4B4D-BB60-D8437EAC39C2}" type="presParOf" srcId="{F89D65C2-C651-4BBD-A02D-A0DBC5FB2D73}" destId="{B6633FFB-2656-42E8-93D6-2EF7214E7930}" srcOrd="0" destOrd="0" presId="urn:microsoft.com/office/officeart/2005/8/layout/cycle4"/>
    <dgm:cxn modelId="{DF8CE1AA-6593-4F8A-A71E-BB7A17C398E9}" type="presParOf" srcId="{B6633FFB-2656-42E8-93D6-2EF7214E7930}" destId="{6A3AEF6D-E8A2-40B1-A3C1-E1C0196C4EC3}" srcOrd="0" destOrd="0" presId="urn:microsoft.com/office/officeart/2005/8/layout/cycle4"/>
    <dgm:cxn modelId="{EAC5F638-984E-46A1-A02A-1F20E502C5A4}" type="presParOf" srcId="{B6633FFB-2656-42E8-93D6-2EF7214E7930}" destId="{A8B7F023-0C16-4A21-8B48-C7C618092A39}" srcOrd="1" destOrd="0" presId="urn:microsoft.com/office/officeart/2005/8/layout/cycle4"/>
    <dgm:cxn modelId="{D02BC510-F1D9-4288-B5F2-63BFA36B2CE8}" type="presParOf" srcId="{F89D65C2-C651-4BBD-A02D-A0DBC5FB2D73}" destId="{487D5750-3F9E-4DD7-90C2-463161C4346D}" srcOrd="1" destOrd="0" presId="urn:microsoft.com/office/officeart/2005/8/layout/cycle4"/>
    <dgm:cxn modelId="{901F3072-E70E-4D2A-9737-F435533D6E0D}" type="presParOf" srcId="{487D5750-3F9E-4DD7-90C2-463161C4346D}" destId="{6A9B883F-554D-4788-B05B-02D08A106879}" srcOrd="0" destOrd="0" presId="urn:microsoft.com/office/officeart/2005/8/layout/cycle4"/>
    <dgm:cxn modelId="{D4E62AD4-A0F7-4DDB-91B5-EBFC870E7189}" type="presParOf" srcId="{487D5750-3F9E-4DD7-90C2-463161C4346D}" destId="{359E43FB-CA19-425A-BABA-E05E6A8C1E05}" srcOrd="1" destOrd="0" presId="urn:microsoft.com/office/officeart/2005/8/layout/cycle4"/>
    <dgm:cxn modelId="{DB3102CC-14D4-45EE-941D-9701B0CB0676}" type="presParOf" srcId="{F89D65C2-C651-4BBD-A02D-A0DBC5FB2D73}" destId="{A882186B-DE76-4FB8-921B-99164398A47E}" srcOrd="2" destOrd="0" presId="urn:microsoft.com/office/officeart/2005/8/layout/cycle4"/>
    <dgm:cxn modelId="{473B6FFA-0DBD-42E6-8B2E-EF86E9E740FE}" type="presParOf" srcId="{A882186B-DE76-4FB8-921B-99164398A47E}" destId="{61106AC3-3161-4C4E-AF88-EFA74610FD9C}" srcOrd="0" destOrd="0" presId="urn:microsoft.com/office/officeart/2005/8/layout/cycle4"/>
    <dgm:cxn modelId="{0FFA5A00-F4C6-464B-889E-387212E5E492}" type="presParOf" srcId="{A882186B-DE76-4FB8-921B-99164398A47E}" destId="{82769E58-EB16-4698-BB0F-9409139299CB}" srcOrd="1" destOrd="0" presId="urn:microsoft.com/office/officeart/2005/8/layout/cycle4"/>
    <dgm:cxn modelId="{D906A95B-D7C5-4362-83EC-E74B324B342D}" type="presParOf" srcId="{F89D65C2-C651-4BBD-A02D-A0DBC5FB2D73}" destId="{E908859F-DB0B-46D5-B2C3-2F89FCD51271}" srcOrd="3" destOrd="0" presId="urn:microsoft.com/office/officeart/2005/8/layout/cycle4"/>
    <dgm:cxn modelId="{2D556490-75E1-4789-B320-4D9261A4A1BC}" type="presParOf" srcId="{E908859F-DB0B-46D5-B2C3-2F89FCD51271}" destId="{5C1025FB-EB16-4B08-B8D9-1A1F14AD373A}" srcOrd="0" destOrd="0" presId="urn:microsoft.com/office/officeart/2005/8/layout/cycle4"/>
    <dgm:cxn modelId="{E5CAC3D5-ABB7-4B9E-85E4-01D7D6FCF17D}" type="presParOf" srcId="{E908859F-DB0B-46D5-B2C3-2F89FCD51271}" destId="{B2690AE4-558B-4F37-9F35-174B3AE48D47}" srcOrd="1" destOrd="0" presId="urn:microsoft.com/office/officeart/2005/8/layout/cycle4"/>
    <dgm:cxn modelId="{2AD25126-1BE2-4A3F-9E5F-BC57DD139233}" type="presParOf" srcId="{F89D65C2-C651-4BBD-A02D-A0DBC5FB2D73}" destId="{25D1765F-1808-4EA5-810B-7D58EA4A5F43}" srcOrd="4" destOrd="0" presId="urn:microsoft.com/office/officeart/2005/8/layout/cycle4"/>
    <dgm:cxn modelId="{B0918E0F-B59D-4630-83B3-9B3F66E85E78}" type="presParOf" srcId="{D980F9CC-1785-47FD-BA95-1DA0B35FE505}" destId="{59BFDE7B-C0A7-4E2B-8A64-C0D41B9A4412}" srcOrd="1" destOrd="0" presId="urn:microsoft.com/office/officeart/2005/8/layout/cycle4"/>
    <dgm:cxn modelId="{0C732F6E-F59F-4397-904B-7FFE2B133A1A}" type="presParOf" srcId="{59BFDE7B-C0A7-4E2B-8A64-C0D41B9A4412}" destId="{226CF1BA-E983-42E9-925E-7603577C93BC}" srcOrd="0" destOrd="0" presId="urn:microsoft.com/office/officeart/2005/8/layout/cycle4"/>
    <dgm:cxn modelId="{42970BB2-C879-452B-9162-D6830982951C}" type="presParOf" srcId="{59BFDE7B-C0A7-4E2B-8A64-C0D41B9A4412}" destId="{284CB493-D7B9-4AFE-9667-86554996658E}" srcOrd="1" destOrd="0" presId="urn:microsoft.com/office/officeart/2005/8/layout/cycle4"/>
    <dgm:cxn modelId="{A514562F-0FB7-4DC6-83A0-1FC12882B041}" type="presParOf" srcId="{59BFDE7B-C0A7-4E2B-8A64-C0D41B9A4412}" destId="{19F2D69F-4B32-42CA-A6FD-8675E8E5B774}" srcOrd="2" destOrd="0" presId="urn:microsoft.com/office/officeart/2005/8/layout/cycle4"/>
    <dgm:cxn modelId="{FA5AAA68-5E65-45B4-AF1C-199A0CBF436F}" type="presParOf" srcId="{59BFDE7B-C0A7-4E2B-8A64-C0D41B9A4412}" destId="{DF4463F3-A01F-4BBE-BCBE-947908616C4A}" srcOrd="3" destOrd="0" presId="urn:microsoft.com/office/officeart/2005/8/layout/cycle4"/>
    <dgm:cxn modelId="{C97AF1A5-EC13-4E47-82D1-0CE0878CC759}" type="presParOf" srcId="{59BFDE7B-C0A7-4E2B-8A64-C0D41B9A4412}" destId="{43E11985-7FDC-48A5-8D16-2B8D9155C9D2}" srcOrd="4" destOrd="0" presId="urn:microsoft.com/office/officeart/2005/8/layout/cycle4"/>
    <dgm:cxn modelId="{11B53794-0609-4A2D-9F2C-F73191BF52AF}" type="presParOf" srcId="{D980F9CC-1785-47FD-BA95-1DA0B35FE505}" destId="{CD81180B-28BF-4DA0-92A1-2B8CA5821989}" srcOrd="2" destOrd="0" presId="urn:microsoft.com/office/officeart/2005/8/layout/cycle4"/>
    <dgm:cxn modelId="{A8BBC3B0-56A0-475E-82A8-061A268BC717}" type="presParOf" srcId="{D980F9CC-1785-47FD-BA95-1DA0B35FE505}" destId="{15AAE565-987B-4B7B-8377-198D3ADFAF1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242D5D-7C79-4DC8-9F5F-15C6F416C9AB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643D81-5AAE-4A6B-B583-801940553B88}">
      <dgm:prSet phldrT="[Text]" custT="1"/>
      <dgm:spPr/>
      <dgm:t>
        <a:bodyPr/>
        <a:lstStyle/>
        <a:p>
          <a:r>
            <a:rPr lang="en-US" sz="2400" b="0" kern="1200" dirty="0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Nghe </a:t>
          </a:r>
          <a:r>
            <a:rPr lang="en-US" sz="2400" b="0" kern="1200" dirty="0" err="1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bằng</a:t>
          </a:r>
          <a:r>
            <a:rPr lang="en-US" sz="2400" b="0" kern="1200" dirty="0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 tai</a:t>
          </a:r>
        </a:p>
      </dgm:t>
    </dgm:pt>
    <dgm:pt modelId="{31BEF174-93B2-4216-8A89-5E6A369A729A}" type="parTrans" cxnId="{66355A9C-2376-4876-AFB4-4265FA8BF351}">
      <dgm:prSet/>
      <dgm:spPr/>
      <dgm:t>
        <a:bodyPr/>
        <a:lstStyle/>
        <a:p>
          <a:endParaRPr lang="en-US"/>
        </a:p>
      </dgm:t>
    </dgm:pt>
    <dgm:pt modelId="{A91DC139-5822-4332-9D5E-DF7545DB92C0}" type="sibTrans" cxnId="{66355A9C-2376-4876-AFB4-4265FA8BF351}">
      <dgm:prSet/>
      <dgm:spPr/>
      <dgm:t>
        <a:bodyPr/>
        <a:lstStyle/>
        <a:p>
          <a:endParaRPr lang="en-US"/>
        </a:p>
      </dgm:t>
    </dgm:pt>
    <dgm:pt modelId="{2AD95B14-E642-475D-A8DA-F8F085D68DAC}">
      <dgm:prSet phldrT="[Text]" custT="1"/>
      <dgm:spPr/>
      <dgm:t>
        <a:bodyPr/>
        <a:lstStyle/>
        <a:p>
          <a:r>
            <a:rPr lang="en-US" sz="2400" b="0" kern="1200" dirty="0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Nghe </a:t>
          </a:r>
          <a:r>
            <a:rPr lang="en-US" sz="2400" b="0" kern="1200" dirty="0" err="1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bằng</a:t>
          </a:r>
          <a:r>
            <a:rPr lang="en-US" sz="2400" b="0" kern="1200" dirty="0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 </a:t>
          </a:r>
          <a:r>
            <a:rPr lang="en-US" sz="2400" b="0" kern="1200" dirty="0" err="1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mắt</a:t>
          </a:r>
          <a:endParaRPr lang="en-US" sz="2400" b="0" kern="1200" dirty="0">
            <a:solidFill>
              <a:srgbClr val="993366"/>
            </a:solidFill>
            <a:latin typeface="Candara" pitchFamily="34" charset="0"/>
            <a:ea typeface="+mn-ea"/>
            <a:cs typeface="+mn-cs"/>
          </a:endParaRPr>
        </a:p>
      </dgm:t>
    </dgm:pt>
    <dgm:pt modelId="{DB0AF0A8-1C77-4038-B805-49FA96744E92}" type="parTrans" cxnId="{6F37C2DF-0EDA-4AFC-B35B-BD32DF3C5F94}">
      <dgm:prSet/>
      <dgm:spPr/>
      <dgm:t>
        <a:bodyPr/>
        <a:lstStyle/>
        <a:p>
          <a:endParaRPr lang="en-US"/>
        </a:p>
      </dgm:t>
    </dgm:pt>
    <dgm:pt modelId="{9FCBC7AC-EFF1-47AD-BD8E-1EC352CEDBED}" type="sibTrans" cxnId="{6F37C2DF-0EDA-4AFC-B35B-BD32DF3C5F94}">
      <dgm:prSet/>
      <dgm:spPr/>
      <dgm:t>
        <a:bodyPr/>
        <a:lstStyle/>
        <a:p>
          <a:endParaRPr lang="en-US"/>
        </a:p>
      </dgm:t>
    </dgm:pt>
    <dgm:pt modelId="{E4968D96-E0C5-45A2-88E4-CA8AA23E2A04}">
      <dgm:prSet phldrT="[Text]" custT="1"/>
      <dgm:spPr/>
      <dgm:t>
        <a:bodyPr/>
        <a:lstStyle/>
        <a:p>
          <a:r>
            <a:rPr lang="en-US" sz="2400" b="0" kern="1200" dirty="0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Nghe </a:t>
          </a:r>
          <a:r>
            <a:rPr lang="en-US" sz="2400" b="0" kern="1200" dirty="0" err="1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bằng</a:t>
          </a:r>
          <a:r>
            <a:rPr lang="en-US" sz="2400" b="0" kern="1200" dirty="0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 sự </a:t>
          </a:r>
          <a:r>
            <a:rPr lang="en-US" sz="2400" b="0" kern="1200" dirty="0" err="1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phân</a:t>
          </a:r>
          <a:r>
            <a:rPr lang="en-US" sz="2400" b="0" kern="1200" dirty="0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 </a:t>
          </a:r>
          <a:r>
            <a:rPr lang="en-US" sz="2400" b="0" kern="1200" dirty="0" err="1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tích</a:t>
          </a:r>
          <a:endParaRPr lang="en-US" sz="2400" b="0" kern="1200" dirty="0">
            <a:solidFill>
              <a:srgbClr val="993366"/>
            </a:solidFill>
            <a:latin typeface="Candara" pitchFamily="34" charset="0"/>
            <a:ea typeface="+mn-ea"/>
            <a:cs typeface="+mn-cs"/>
          </a:endParaRPr>
        </a:p>
      </dgm:t>
    </dgm:pt>
    <dgm:pt modelId="{BFB2F5FD-6475-4CDF-BE09-1F03969A4029}" type="parTrans" cxnId="{72D56C5A-50D0-4780-AB86-01E6211AB159}">
      <dgm:prSet/>
      <dgm:spPr/>
      <dgm:t>
        <a:bodyPr/>
        <a:lstStyle/>
        <a:p>
          <a:endParaRPr lang="en-US"/>
        </a:p>
      </dgm:t>
    </dgm:pt>
    <dgm:pt modelId="{A8D5A7F0-B5C3-4AA5-9478-ADDDBDC9AB41}" type="sibTrans" cxnId="{72D56C5A-50D0-4780-AB86-01E6211AB159}">
      <dgm:prSet/>
      <dgm:spPr/>
      <dgm:t>
        <a:bodyPr/>
        <a:lstStyle/>
        <a:p>
          <a:endParaRPr lang="en-US"/>
        </a:p>
      </dgm:t>
    </dgm:pt>
    <dgm:pt modelId="{31B47CDD-59FA-4BBD-91DE-0A6255B5170B}">
      <dgm:prSet phldrT="[Text]" custT="1"/>
      <dgm:spPr/>
      <dgm:t>
        <a:bodyPr/>
        <a:lstStyle/>
        <a:p>
          <a:r>
            <a:rPr lang="en-US" sz="2400" b="0" kern="1200" dirty="0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Nghe </a:t>
          </a:r>
          <a:r>
            <a:rPr lang="en-US" sz="2400" b="0" kern="1200" dirty="0" err="1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bằng</a:t>
          </a:r>
          <a:r>
            <a:rPr lang="en-US" sz="2400" b="0" kern="1200" dirty="0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 sự </a:t>
          </a:r>
          <a:r>
            <a:rPr lang="en-US" sz="2400" b="0" kern="1200" dirty="0" err="1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thấu</a:t>
          </a:r>
          <a:r>
            <a:rPr lang="en-US" sz="2400" b="0" kern="1200" dirty="0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 </a:t>
          </a:r>
          <a:r>
            <a:rPr lang="en-US" sz="2400" b="0" kern="1200" dirty="0" err="1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hiểu</a:t>
          </a:r>
          <a:endParaRPr lang="en-US" sz="2400" b="0" kern="1200" dirty="0">
            <a:solidFill>
              <a:srgbClr val="993366"/>
            </a:solidFill>
            <a:latin typeface="Candara" pitchFamily="34" charset="0"/>
            <a:ea typeface="+mn-ea"/>
            <a:cs typeface="+mn-cs"/>
          </a:endParaRPr>
        </a:p>
      </dgm:t>
    </dgm:pt>
    <dgm:pt modelId="{3136B922-B5B4-4B9A-969A-1FCDD77D0894}" type="parTrans" cxnId="{DDB3E205-BD00-43EB-916B-E98589B85A8A}">
      <dgm:prSet/>
      <dgm:spPr/>
      <dgm:t>
        <a:bodyPr/>
        <a:lstStyle/>
        <a:p>
          <a:endParaRPr lang="en-US"/>
        </a:p>
      </dgm:t>
    </dgm:pt>
    <dgm:pt modelId="{C8462A31-8FD2-4AB2-B823-04E9419EF0BD}" type="sibTrans" cxnId="{DDB3E205-BD00-43EB-916B-E98589B85A8A}">
      <dgm:prSet/>
      <dgm:spPr/>
      <dgm:t>
        <a:bodyPr/>
        <a:lstStyle/>
        <a:p>
          <a:endParaRPr lang="en-US"/>
        </a:p>
      </dgm:t>
    </dgm:pt>
    <dgm:pt modelId="{92B16D49-D450-4531-8F2F-43E280374213}" type="pres">
      <dgm:prSet presAssocID="{5F242D5D-7C79-4DC8-9F5F-15C6F416C9AB}" presName="rootnode" presStyleCnt="0">
        <dgm:presLayoutVars>
          <dgm:chMax/>
          <dgm:chPref/>
          <dgm:dir/>
          <dgm:animLvl val="lvl"/>
        </dgm:presLayoutVars>
      </dgm:prSet>
      <dgm:spPr/>
    </dgm:pt>
    <dgm:pt modelId="{FAD93009-8C7B-4840-9BE4-9838A46193DE}" type="pres">
      <dgm:prSet presAssocID="{19643D81-5AAE-4A6B-B583-801940553B88}" presName="composite" presStyleCnt="0"/>
      <dgm:spPr/>
    </dgm:pt>
    <dgm:pt modelId="{9E1A66E5-5DE4-44EB-9958-CF257BFA384D}" type="pres">
      <dgm:prSet presAssocID="{19643D81-5AAE-4A6B-B583-801940553B88}" presName="LShape" presStyleLbl="alignNode1" presStyleIdx="0" presStyleCnt="7"/>
      <dgm:spPr>
        <a:solidFill>
          <a:srgbClr val="FFCC66"/>
        </a:solidFill>
        <a:ln>
          <a:noFill/>
        </a:ln>
      </dgm:spPr>
    </dgm:pt>
    <dgm:pt modelId="{898378CB-4CBB-413B-BA12-1138139072EE}" type="pres">
      <dgm:prSet presAssocID="{19643D81-5AAE-4A6B-B583-801940553B88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288B63A3-6D35-4804-ADF5-314EF05F2A6C}" type="pres">
      <dgm:prSet presAssocID="{19643D81-5AAE-4A6B-B583-801940553B88}" presName="Triangle" presStyleLbl="alignNode1" presStyleIdx="1" presStyleCnt="7"/>
      <dgm:spPr>
        <a:solidFill>
          <a:srgbClr val="FFCC66"/>
        </a:solidFill>
        <a:ln>
          <a:noFill/>
        </a:ln>
      </dgm:spPr>
    </dgm:pt>
    <dgm:pt modelId="{CAC7CB83-6853-4D2A-81E0-A165D3A1E3A5}" type="pres">
      <dgm:prSet presAssocID="{A91DC139-5822-4332-9D5E-DF7545DB92C0}" presName="sibTrans" presStyleCnt="0"/>
      <dgm:spPr/>
    </dgm:pt>
    <dgm:pt modelId="{8C892FA4-5BE5-4A8A-98BE-45CBADB4BB29}" type="pres">
      <dgm:prSet presAssocID="{A91DC139-5822-4332-9D5E-DF7545DB92C0}" presName="space" presStyleCnt="0"/>
      <dgm:spPr/>
    </dgm:pt>
    <dgm:pt modelId="{25AAC608-E5BA-406F-81FE-22475A2ECE39}" type="pres">
      <dgm:prSet presAssocID="{2AD95B14-E642-475D-A8DA-F8F085D68DAC}" presName="composite" presStyleCnt="0"/>
      <dgm:spPr/>
    </dgm:pt>
    <dgm:pt modelId="{5F09BCF9-5163-4F2B-95B1-2DCA08A435D1}" type="pres">
      <dgm:prSet presAssocID="{2AD95B14-E642-475D-A8DA-F8F085D68DAC}" presName="LShape" presStyleLbl="alignNode1" presStyleIdx="2" presStyleCnt="7"/>
      <dgm:spPr>
        <a:solidFill>
          <a:srgbClr val="FF9900"/>
        </a:solidFill>
        <a:ln>
          <a:noFill/>
        </a:ln>
      </dgm:spPr>
    </dgm:pt>
    <dgm:pt modelId="{5184FB85-9A8A-4B50-B0A2-3E2703489C87}" type="pres">
      <dgm:prSet presAssocID="{2AD95B14-E642-475D-A8DA-F8F085D68DAC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4A77E820-C467-428F-8669-A1CFE5132D82}" type="pres">
      <dgm:prSet presAssocID="{2AD95B14-E642-475D-A8DA-F8F085D68DAC}" presName="Triangle" presStyleLbl="alignNode1" presStyleIdx="3" presStyleCnt="7"/>
      <dgm:spPr>
        <a:solidFill>
          <a:srgbClr val="FF9900"/>
        </a:solidFill>
        <a:ln>
          <a:noFill/>
        </a:ln>
      </dgm:spPr>
    </dgm:pt>
    <dgm:pt modelId="{00CD86EA-B2C8-404E-806C-782D86770879}" type="pres">
      <dgm:prSet presAssocID="{9FCBC7AC-EFF1-47AD-BD8E-1EC352CEDBED}" presName="sibTrans" presStyleCnt="0"/>
      <dgm:spPr/>
    </dgm:pt>
    <dgm:pt modelId="{DA75FE11-E7DB-4F29-A70D-A3A66E0327DC}" type="pres">
      <dgm:prSet presAssocID="{9FCBC7AC-EFF1-47AD-BD8E-1EC352CEDBED}" presName="space" presStyleCnt="0"/>
      <dgm:spPr/>
    </dgm:pt>
    <dgm:pt modelId="{6EE17941-860B-49BA-8FB4-236C0A9778B1}" type="pres">
      <dgm:prSet presAssocID="{E4968D96-E0C5-45A2-88E4-CA8AA23E2A04}" presName="composite" presStyleCnt="0"/>
      <dgm:spPr/>
    </dgm:pt>
    <dgm:pt modelId="{E0FE15B1-79C3-4E1F-A32C-215EF7DE7716}" type="pres">
      <dgm:prSet presAssocID="{E4968D96-E0C5-45A2-88E4-CA8AA23E2A04}" presName="LShape" presStyleLbl="alignNode1" presStyleIdx="4" presStyleCnt="7"/>
      <dgm:spPr>
        <a:solidFill>
          <a:srgbClr val="FF6600"/>
        </a:solidFill>
        <a:ln>
          <a:noFill/>
        </a:ln>
      </dgm:spPr>
    </dgm:pt>
    <dgm:pt modelId="{FAEA7A6A-CAA4-4032-A7E7-E00C63E1553A}" type="pres">
      <dgm:prSet presAssocID="{E4968D96-E0C5-45A2-88E4-CA8AA23E2A04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28377B16-4722-45F6-A1C7-307E43F0E897}" type="pres">
      <dgm:prSet presAssocID="{E4968D96-E0C5-45A2-88E4-CA8AA23E2A04}" presName="Triangle" presStyleLbl="alignNode1" presStyleIdx="5" presStyleCnt="7"/>
      <dgm:spPr>
        <a:solidFill>
          <a:srgbClr val="FF6600"/>
        </a:solidFill>
        <a:ln>
          <a:noFill/>
        </a:ln>
      </dgm:spPr>
    </dgm:pt>
    <dgm:pt modelId="{5A6EE4A6-12C7-465E-9CEA-4A827D3A2F3A}" type="pres">
      <dgm:prSet presAssocID="{A8D5A7F0-B5C3-4AA5-9478-ADDDBDC9AB41}" presName="sibTrans" presStyleCnt="0"/>
      <dgm:spPr/>
    </dgm:pt>
    <dgm:pt modelId="{1CCD671E-4BCC-48CC-B36A-D0209325DB83}" type="pres">
      <dgm:prSet presAssocID="{A8D5A7F0-B5C3-4AA5-9478-ADDDBDC9AB41}" presName="space" presStyleCnt="0"/>
      <dgm:spPr/>
    </dgm:pt>
    <dgm:pt modelId="{C9A0C3FB-F70D-4186-B17F-E63DB5611745}" type="pres">
      <dgm:prSet presAssocID="{31B47CDD-59FA-4BBD-91DE-0A6255B5170B}" presName="composite" presStyleCnt="0"/>
      <dgm:spPr/>
    </dgm:pt>
    <dgm:pt modelId="{F4720996-6F0A-4517-B4E1-8A96CDC2555E}" type="pres">
      <dgm:prSet presAssocID="{31B47CDD-59FA-4BBD-91DE-0A6255B5170B}" presName="LShape" presStyleLbl="alignNode1" presStyleIdx="6" presStyleCnt="7"/>
      <dgm:spPr>
        <a:solidFill>
          <a:srgbClr val="FF3300"/>
        </a:solidFill>
        <a:ln>
          <a:noFill/>
        </a:ln>
      </dgm:spPr>
    </dgm:pt>
    <dgm:pt modelId="{BAF605FA-F75A-46AA-B548-E71C84E3C176}" type="pres">
      <dgm:prSet presAssocID="{31B47CDD-59FA-4BBD-91DE-0A6255B5170B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DB3E205-BD00-43EB-916B-E98589B85A8A}" srcId="{5F242D5D-7C79-4DC8-9F5F-15C6F416C9AB}" destId="{31B47CDD-59FA-4BBD-91DE-0A6255B5170B}" srcOrd="3" destOrd="0" parTransId="{3136B922-B5B4-4B9A-969A-1FCDD77D0894}" sibTransId="{C8462A31-8FD2-4AB2-B823-04E9419EF0BD}"/>
    <dgm:cxn modelId="{09BB662B-5BBB-4E42-9F42-269CFE69CC97}" type="presOf" srcId="{E4968D96-E0C5-45A2-88E4-CA8AA23E2A04}" destId="{FAEA7A6A-CAA4-4032-A7E7-E00C63E1553A}" srcOrd="0" destOrd="0" presId="urn:microsoft.com/office/officeart/2009/3/layout/StepUpProcess"/>
    <dgm:cxn modelId="{66C8135E-6336-41E6-AEFD-05458E5A3D84}" type="presOf" srcId="{31B47CDD-59FA-4BBD-91DE-0A6255B5170B}" destId="{BAF605FA-F75A-46AA-B548-E71C84E3C176}" srcOrd="0" destOrd="0" presId="urn:microsoft.com/office/officeart/2009/3/layout/StepUpProcess"/>
    <dgm:cxn modelId="{72A97368-EC40-463B-A58F-99BCBC5EDD96}" type="presOf" srcId="{19643D81-5AAE-4A6B-B583-801940553B88}" destId="{898378CB-4CBB-413B-BA12-1138139072EE}" srcOrd="0" destOrd="0" presId="urn:microsoft.com/office/officeart/2009/3/layout/StepUpProcess"/>
    <dgm:cxn modelId="{72D56C5A-50D0-4780-AB86-01E6211AB159}" srcId="{5F242D5D-7C79-4DC8-9F5F-15C6F416C9AB}" destId="{E4968D96-E0C5-45A2-88E4-CA8AA23E2A04}" srcOrd="2" destOrd="0" parTransId="{BFB2F5FD-6475-4CDF-BE09-1F03969A4029}" sibTransId="{A8D5A7F0-B5C3-4AA5-9478-ADDDBDC9AB41}"/>
    <dgm:cxn modelId="{66355A9C-2376-4876-AFB4-4265FA8BF351}" srcId="{5F242D5D-7C79-4DC8-9F5F-15C6F416C9AB}" destId="{19643D81-5AAE-4A6B-B583-801940553B88}" srcOrd="0" destOrd="0" parTransId="{31BEF174-93B2-4216-8A89-5E6A369A729A}" sibTransId="{A91DC139-5822-4332-9D5E-DF7545DB92C0}"/>
    <dgm:cxn modelId="{CE7E30A3-C5AC-4409-9A20-11F55277A458}" type="presOf" srcId="{2AD95B14-E642-475D-A8DA-F8F085D68DAC}" destId="{5184FB85-9A8A-4B50-B0A2-3E2703489C87}" srcOrd="0" destOrd="0" presId="urn:microsoft.com/office/officeart/2009/3/layout/StepUpProcess"/>
    <dgm:cxn modelId="{BFD3AFA6-843D-4284-9500-7DC6222BCEEA}" type="presOf" srcId="{5F242D5D-7C79-4DC8-9F5F-15C6F416C9AB}" destId="{92B16D49-D450-4531-8F2F-43E280374213}" srcOrd="0" destOrd="0" presId="urn:microsoft.com/office/officeart/2009/3/layout/StepUpProcess"/>
    <dgm:cxn modelId="{6F37C2DF-0EDA-4AFC-B35B-BD32DF3C5F94}" srcId="{5F242D5D-7C79-4DC8-9F5F-15C6F416C9AB}" destId="{2AD95B14-E642-475D-A8DA-F8F085D68DAC}" srcOrd="1" destOrd="0" parTransId="{DB0AF0A8-1C77-4038-B805-49FA96744E92}" sibTransId="{9FCBC7AC-EFF1-47AD-BD8E-1EC352CEDBED}"/>
    <dgm:cxn modelId="{77163D23-27E5-4010-8D5D-6EECB527D832}" type="presParOf" srcId="{92B16D49-D450-4531-8F2F-43E280374213}" destId="{FAD93009-8C7B-4840-9BE4-9838A46193DE}" srcOrd="0" destOrd="0" presId="urn:microsoft.com/office/officeart/2009/3/layout/StepUpProcess"/>
    <dgm:cxn modelId="{0C90B7B3-C4C7-4E1C-9A5F-C21079694B04}" type="presParOf" srcId="{FAD93009-8C7B-4840-9BE4-9838A46193DE}" destId="{9E1A66E5-5DE4-44EB-9958-CF257BFA384D}" srcOrd="0" destOrd="0" presId="urn:microsoft.com/office/officeart/2009/3/layout/StepUpProcess"/>
    <dgm:cxn modelId="{689AB534-C8F7-49E2-A317-7C213C99EA56}" type="presParOf" srcId="{FAD93009-8C7B-4840-9BE4-9838A46193DE}" destId="{898378CB-4CBB-413B-BA12-1138139072EE}" srcOrd="1" destOrd="0" presId="urn:microsoft.com/office/officeart/2009/3/layout/StepUpProcess"/>
    <dgm:cxn modelId="{E98F7720-8C1F-420A-810B-C28C679ABB87}" type="presParOf" srcId="{FAD93009-8C7B-4840-9BE4-9838A46193DE}" destId="{288B63A3-6D35-4804-ADF5-314EF05F2A6C}" srcOrd="2" destOrd="0" presId="urn:microsoft.com/office/officeart/2009/3/layout/StepUpProcess"/>
    <dgm:cxn modelId="{6180E5AD-5FF7-4307-BFCA-A57E13A06129}" type="presParOf" srcId="{92B16D49-D450-4531-8F2F-43E280374213}" destId="{CAC7CB83-6853-4D2A-81E0-A165D3A1E3A5}" srcOrd="1" destOrd="0" presId="urn:microsoft.com/office/officeart/2009/3/layout/StepUpProcess"/>
    <dgm:cxn modelId="{F284162D-AB43-49CD-9255-D6CDEB1FC967}" type="presParOf" srcId="{CAC7CB83-6853-4D2A-81E0-A165D3A1E3A5}" destId="{8C892FA4-5BE5-4A8A-98BE-45CBADB4BB29}" srcOrd="0" destOrd="0" presId="urn:microsoft.com/office/officeart/2009/3/layout/StepUpProcess"/>
    <dgm:cxn modelId="{576E5493-ABAB-41AB-9DAE-6121971CBEF8}" type="presParOf" srcId="{92B16D49-D450-4531-8F2F-43E280374213}" destId="{25AAC608-E5BA-406F-81FE-22475A2ECE39}" srcOrd="2" destOrd="0" presId="urn:microsoft.com/office/officeart/2009/3/layout/StepUpProcess"/>
    <dgm:cxn modelId="{D53B0FDB-67F7-431F-891F-65A46E5D84CB}" type="presParOf" srcId="{25AAC608-E5BA-406F-81FE-22475A2ECE39}" destId="{5F09BCF9-5163-4F2B-95B1-2DCA08A435D1}" srcOrd="0" destOrd="0" presId="urn:microsoft.com/office/officeart/2009/3/layout/StepUpProcess"/>
    <dgm:cxn modelId="{1B53C322-8A57-4944-A237-AE95A94533BA}" type="presParOf" srcId="{25AAC608-E5BA-406F-81FE-22475A2ECE39}" destId="{5184FB85-9A8A-4B50-B0A2-3E2703489C87}" srcOrd="1" destOrd="0" presId="urn:microsoft.com/office/officeart/2009/3/layout/StepUpProcess"/>
    <dgm:cxn modelId="{C581D479-BD92-4CB8-8327-4FF311D51E4B}" type="presParOf" srcId="{25AAC608-E5BA-406F-81FE-22475A2ECE39}" destId="{4A77E820-C467-428F-8669-A1CFE5132D82}" srcOrd="2" destOrd="0" presId="urn:microsoft.com/office/officeart/2009/3/layout/StepUpProcess"/>
    <dgm:cxn modelId="{ABA2565C-F075-4863-9273-C300348271F8}" type="presParOf" srcId="{92B16D49-D450-4531-8F2F-43E280374213}" destId="{00CD86EA-B2C8-404E-806C-782D86770879}" srcOrd="3" destOrd="0" presId="urn:microsoft.com/office/officeart/2009/3/layout/StepUpProcess"/>
    <dgm:cxn modelId="{FF6B248B-995F-4643-976D-D1C3B51846AE}" type="presParOf" srcId="{00CD86EA-B2C8-404E-806C-782D86770879}" destId="{DA75FE11-E7DB-4F29-A70D-A3A66E0327DC}" srcOrd="0" destOrd="0" presId="urn:microsoft.com/office/officeart/2009/3/layout/StepUpProcess"/>
    <dgm:cxn modelId="{119B091E-2BDC-4AA1-A8CE-3175906550BA}" type="presParOf" srcId="{92B16D49-D450-4531-8F2F-43E280374213}" destId="{6EE17941-860B-49BA-8FB4-236C0A9778B1}" srcOrd="4" destOrd="0" presId="urn:microsoft.com/office/officeart/2009/3/layout/StepUpProcess"/>
    <dgm:cxn modelId="{899E4C9E-81E0-4274-A9A0-9AC31C450FCC}" type="presParOf" srcId="{6EE17941-860B-49BA-8FB4-236C0A9778B1}" destId="{E0FE15B1-79C3-4E1F-A32C-215EF7DE7716}" srcOrd="0" destOrd="0" presId="urn:microsoft.com/office/officeart/2009/3/layout/StepUpProcess"/>
    <dgm:cxn modelId="{9E0BE419-FAF0-484C-A83A-4CFBAFBC063E}" type="presParOf" srcId="{6EE17941-860B-49BA-8FB4-236C0A9778B1}" destId="{FAEA7A6A-CAA4-4032-A7E7-E00C63E1553A}" srcOrd="1" destOrd="0" presId="urn:microsoft.com/office/officeart/2009/3/layout/StepUpProcess"/>
    <dgm:cxn modelId="{1B844563-CE64-4476-B6DF-E796CD146D7D}" type="presParOf" srcId="{6EE17941-860B-49BA-8FB4-236C0A9778B1}" destId="{28377B16-4722-45F6-A1C7-307E43F0E897}" srcOrd="2" destOrd="0" presId="urn:microsoft.com/office/officeart/2009/3/layout/StepUpProcess"/>
    <dgm:cxn modelId="{5DE39289-1C84-4BA7-9FFD-1509CDC20E01}" type="presParOf" srcId="{92B16D49-D450-4531-8F2F-43E280374213}" destId="{5A6EE4A6-12C7-465E-9CEA-4A827D3A2F3A}" srcOrd="5" destOrd="0" presId="urn:microsoft.com/office/officeart/2009/3/layout/StepUpProcess"/>
    <dgm:cxn modelId="{D478278D-F1BA-4A21-8712-14FDEFF0E9DD}" type="presParOf" srcId="{5A6EE4A6-12C7-465E-9CEA-4A827D3A2F3A}" destId="{1CCD671E-4BCC-48CC-B36A-D0209325DB83}" srcOrd="0" destOrd="0" presId="urn:microsoft.com/office/officeart/2009/3/layout/StepUpProcess"/>
    <dgm:cxn modelId="{98574781-EBBD-4917-8018-982760E43E2B}" type="presParOf" srcId="{92B16D49-D450-4531-8F2F-43E280374213}" destId="{C9A0C3FB-F70D-4186-B17F-E63DB5611745}" srcOrd="6" destOrd="0" presId="urn:microsoft.com/office/officeart/2009/3/layout/StepUpProcess"/>
    <dgm:cxn modelId="{BEE10A53-4D58-48B0-9BEB-A0A0ECD14B44}" type="presParOf" srcId="{C9A0C3FB-F70D-4186-B17F-E63DB5611745}" destId="{F4720996-6F0A-4517-B4E1-8A96CDC2555E}" srcOrd="0" destOrd="0" presId="urn:microsoft.com/office/officeart/2009/3/layout/StepUpProcess"/>
    <dgm:cxn modelId="{45D1B32E-4B56-400A-BD2B-286934DA4E18}" type="presParOf" srcId="{C9A0C3FB-F70D-4186-B17F-E63DB5611745}" destId="{BAF605FA-F75A-46AA-B548-E71C84E3C176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A94664-CC89-4706-B9E8-9FC4EF833442}" type="doc">
      <dgm:prSet loTypeId="urn:microsoft.com/office/officeart/2005/8/layout/matrix1" loCatId="matrix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A107E1-597F-428A-BBC7-FD36B12D7C02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ctr"/>
          <a:endParaRPr lang="en-US" sz="18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algn="ctr"/>
          <a:endParaRPr lang="en-US" sz="1050" b="1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algn="ctr"/>
          <a:r>
            <a:rPr lang="en-US" sz="2000" b="1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In the RIGHT TIME</a:t>
          </a:r>
        </a:p>
        <a:p>
          <a:pPr algn="l"/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-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Không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ngắt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lời</a:t>
          </a:r>
          <a:endParaRPr lang="en-US" sz="18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algn="l"/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- Sau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khi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đã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suy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nghĩ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về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vấn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đề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được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trình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bày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và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tìm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ra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thắc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mắc</a:t>
          </a:r>
          <a:endParaRPr lang="en-US" sz="18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algn="l"/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- Sau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khi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kết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thúc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1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vấn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đề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và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Trước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khi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chuyển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sang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chủ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đề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khác</a:t>
          </a:r>
          <a:endParaRPr lang="en-US" sz="18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algn="l"/>
          <a:endParaRPr lang="en-US" sz="13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</dgm:t>
    </dgm:pt>
    <dgm:pt modelId="{E0A04EDE-B173-44DC-B311-3E730C899B40}" type="parTrans" cxnId="{8CFD93CF-B125-4DB9-AEF8-7EE20FEA1B9C}">
      <dgm:prSet/>
      <dgm:spPr/>
      <dgm:t>
        <a:bodyPr/>
        <a:lstStyle/>
        <a:p>
          <a:endParaRPr lang="en-US"/>
        </a:p>
      </dgm:t>
    </dgm:pt>
    <dgm:pt modelId="{98612533-994F-4D75-A552-2FFDFC2DBA98}" type="sibTrans" cxnId="{8CFD93CF-B125-4DB9-AEF8-7EE20FEA1B9C}">
      <dgm:prSet/>
      <dgm:spPr/>
      <dgm:t>
        <a:bodyPr/>
        <a:lstStyle/>
        <a:p>
          <a:endParaRPr lang="en-US"/>
        </a:p>
      </dgm:t>
    </dgm:pt>
    <dgm:pt modelId="{44B712D6-9435-4A1B-8C61-C132AC1A3030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ctr"/>
          <a:r>
            <a:rPr lang="en-US" sz="2000" b="1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With the RIGHT TYPE</a:t>
          </a:r>
        </a:p>
        <a:p>
          <a:pPr algn="l"/>
          <a:r>
            <a:rPr lang="en-US" sz="16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- 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Open / Close Question</a:t>
          </a:r>
        </a:p>
        <a:p>
          <a:pPr algn="l"/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-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Hỏi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để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xác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nhận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thông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tin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cũ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/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Lấy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thêm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thông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tin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mới</a:t>
          </a:r>
          <a:endParaRPr lang="en-US" sz="18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algn="l"/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-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Trực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tiếp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/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Gián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tiếp</a:t>
          </a:r>
          <a:endParaRPr lang="en-US" sz="18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</dgm:t>
    </dgm:pt>
    <dgm:pt modelId="{E92D1713-CBBC-42B6-A9EB-4C73D57D3665}" type="parTrans" cxnId="{F8BFB662-CE0B-4985-8124-E60BDBE35613}">
      <dgm:prSet/>
      <dgm:spPr/>
      <dgm:t>
        <a:bodyPr/>
        <a:lstStyle/>
        <a:p>
          <a:endParaRPr lang="en-US"/>
        </a:p>
      </dgm:t>
    </dgm:pt>
    <dgm:pt modelId="{00BD0E2E-3A98-49B2-98E3-AB173AA78DA3}" type="sibTrans" cxnId="{F8BFB662-CE0B-4985-8124-E60BDBE35613}">
      <dgm:prSet/>
      <dgm:spPr/>
      <dgm:t>
        <a:bodyPr/>
        <a:lstStyle/>
        <a:p>
          <a:endParaRPr lang="en-US"/>
        </a:p>
      </dgm:t>
    </dgm:pt>
    <dgm:pt modelId="{420CCEC3-30EC-4206-A041-44438BC09EE7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ctr"/>
          <a:r>
            <a:rPr lang="en-US" sz="280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DO</a:t>
          </a:r>
          <a:endParaRPr lang="en-US" sz="28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algn="l"/>
          <a:r>
            <a:rPr lang="en-US" sz="2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-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Đặt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câu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hỏi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với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thái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độ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tích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cực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,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khuyến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khích</a:t>
          </a:r>
          <a:endParaRPr lang="en-US" sz="18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algn="l"/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-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Thể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hiện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sự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muốn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biết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câu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trả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lời</a:t>
          </a:r>
          <a:endParaRPr lang="en-US" sz="18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algn="l"/>
          <a:r>
            <a:rPr lang="en-US" sz="180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Diễn đạt mạch lạc nội dung câu hỏi</a:t>
          </a:r>
          <a:endParaRPr lang="en-US" sz="13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algn="ctr"/>
          <a:endParaRPr lang="en-US" sz="13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</dgm:t>
    </dgm:pt>
    <dgm:pt modelId="{B0F3E17D-127A-416A-A081-10E711597783}" type="parTrans" cxnId="{436752C4-17D9-439C-AE49-D2EA4F80986F}">
      <dgm:prSet/>
      <dgm:spPr/>
      <dgm:t>
        <a:bodyPr/>
        <a:lstStyle/>
        <a:p>
          <a:endParaRPr lang="en-US"/>
        </a:p>
      </dgm:t>
    </dgm:pt>
    <dgm:pt modelId="{81FD4F25-80A1-4675-ACBF-16191207FF41}" type="sibTrans" cxnId="{436752C4-17D9-439C-AE49-D2EA4F80986F}">
      <dgm:prSet/>
      <dgm:spPr/>
      <dgm:t>
        <a:bodyPr/>
        <a:lstStyle/>
        <a:p>
          <a:endParaRPr lang="en-US"/>
        </a:p>
      </dgm:t>
    </dgm:pt>
    <dgm:pt modelId="{7F3B08E6-3A1E-43EB-812B-65177DC1BEFB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pPr algn="ctr"/>
          <a:endParaRPr lang="en-US" sz="24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algn="ctr"/>
          <a:endParaRPr lang="en-US" sz="16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algn="ctr"/>
          <a:r>
            <a:rPr lang="en-US" sz="280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Not DO</a:t>
          </a:r>
          <a:endParaRPr lang="en-US" sz="28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algn="l"/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-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Đặt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câu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hỏi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mang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tính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khích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bác</a:t>
          </a:r>
          <a:endParaRPr lang="en-US" sz="18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algn="l"/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-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Thể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hiện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bản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thân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không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tin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người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được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hỏi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có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câu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trả</a:t>
          </a:r>
          <a:r>
            <a:rPr lang="en-US" sz="18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lời</a:t>
          </a:r>
          <a:br>
            <a:rPr lang="en-US" sz="180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</a:br>
          <a:r>
            <a:rPr lang="en-US" sz="180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-- Diễn đạt lòng vòng, không trực tiếp vào nội dung hỏi </a:t>
          </a:r>
          <a:endParaRPr lang="en-US" sz="18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algn="ctr"/>
          <a:endParaRPr lang="en-US" sz="28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algn="ctr"/>
          <a:endParaRPr lang="en-US" sz="28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algn="ctr"/>
          <a:endParaRPr lang="en-US" sz="13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</dgm:t>
    </dgm:pt>
    <dgm:pt modelId="{465F4DA6-E636-4584-84A7-225BCB550D03}" type="parTrans" cxnId="{1EFE3945-1035-4D11-9BFC-D92D31F8BBF5}">
      <dgm:prSet/>
      <dgm:spPr/>
      <dgm:t>
        <a:bodyPr/>
        <a:lstStyle/>
        <a:p>
          <a:endParaRPr lang="en-US"/>
        </a:p>
      </dgm:t>
    </dgm:pt>
    <dgm:pt modelId="{705A02EF-234D-4465-8FFD-AA7BFA553C18}" type="sibTrans" cxnId="{1EFE3945-1035-4D11-9BFC-D92D31F8BBF5}">
      <dgm:prSet/>
      <dgm:spPr/>
      <dgm:t>
        <a:bodyPr/>
        <a:lstStyle/>
        <a:p>
          <a:endParaRPr lang="en-US"/>
        </a:p>
      </dgm:t>
    </dgm:pt>
    <dgm:pt modelId="{FB3C1320-F35E-4915-A040-46B61BEE849B}">
      <dgm:prSet phldrT="[Text]" custT="1"/>
      <dgm:spPr>
        <a:solidFill>
          <a:srgbClr val="FF6600"/>
        </a:solidFill>
      </dgm:spPr>
      <dgm:t>
        <a:bodyPr/>
        <a:lstStyle/>
        <a:p>
          <a:r>
            <a:rPr lang="en-US" sz="2200" dirty="0">
              <a:solidFill>
                <a:schemeClr val="bg1"/>
              </a:solidFill>
              <a:latin typeface="Candara" panose="020E0502030303020204" pitchFamily="34" charset="0"/>
            </a:rPr>
            <a:t>ASKING the EFFECTIVE QUESTION</a:t>
          </a:r>
        </a:p>
      </dgm:t>
    </dgm:pt>
    <dgm:pt modelId="{93200DC4-551D-4C9A-9CCA-E033D7E10A76}" type="sibTrans" cxnId="{2CE02CDF-5019-4D67-B882-DC1DC6320AAB}">
      <dgm:prSet/>
      <dgm:spPr/>
      <dgm:t>
        <a:bodyPr/>
        <a:lstStyle/>
        <a:p>
          <a:endParaRPr lang="en-US"/>
        </a:p>
      </dgm:t>
    </dgm:pt>
    <dgm:pt modelId="{759C065F-1A77-43C6-99E2-6E3422750308}" type="parTrans" cxnId="{2CE02CDF-5019-4D67-B882-DC1DC6320AAB}">
      <dgm:prSet/>
      <dgm:spPr/>
      <dgm:t>
        <a:bodyPr/>
        <a:lstStyle/>
        <a:p>
          <a:endParaRPr lang="en-US"/>
        </a:p>
      </dgm:t>
    </dgm:pt>
    <dgm:pt modelId="{4CC71989-89B9-484D-A45E-E58630A828DF}" type="pres">
      <dgm:prSet presAssocID="{BCA94664-CC89-4706-B9E8-9FC4EF833442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65BF127-E6AA-4C9C-AC9F-40DB69995B6A}" type="pres">
      <dgm:prSet presAssocID="{BCA94664-CC89-4706-B9E8-9FC4EF833442}" presName="matrix" presStyleCnt="0"/>
      <dgm:spPr/>
    </dgm:pt>
    <dgm:pt modelId="{C23A482C-42E2-4CBE-8538-8092DE280989}" type="pres">
      <dgm:prSet presAssocID="{BCA94664-CC89-4706-B9E8-9FC4EF833442}" presName="tile1" presStyleLbl="node1" presStyleIdx="0" presStyleCnt="4" custLinFactNeighborX="0"/>
      <dgm:spPr/>
    </dgm:pt>
    <dgm:pt modelId="{B637EDBD-CD27-46F1-88A5-F923CB861102}" type="pres">
      <dgm:prSet presAssocID="{BCA94664-CC89-4706-B9E8-9FC4EF833442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A4ACC38-514D-4EEE-8DFC-F8CC9C038710}" type="pres">
      <dgm:prSet presAssocID="{BCA94664-CC89-4706-B9E8-9FC4EF833442}" presName="tile2" presStyleLbl="node1" presStyleIdx="1" presStyleCnt="4" custLinFactNeighborY="-583"/>
      <dgm:spPr/>
    </dgm:pt>
    <dgm:pt modelId="{7B366EE3-EEF3-4114-B6C0-C8909C3CDE2C}" type="pres">
      <dgm:prSet presAssocID="{BCA94664-CC89-4706-B9E8-9FC4EF833442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088BF5B-775F-433D-88DE-3C06710890A1}" type="pres">
      <dgm:prSet presAssocID="{BCA94664-CC89-4706-B9E8-9FC4EF833442}" presName="tile3" presStyleLbl="node1" presStyleIdx="2" presStyleCnt="4"/>
      <dgm:spPr/>
    </dgm:pt>
    <dgm:pt modelId="{6BF61300-80BE-44D9-9C45-91A49617EC94}" type="pres">
      <dgm:prSet presAssocID="{BCA94664-CC89-4706-B9E8-9FC4EF833442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C31CC53-169F-4C0B-9952-3E45B3EA0CB0}" type="pres">
      <dgm:prSet presAssocID="{BCA94664-CC89-4706-B9E8-9FC4EF833442}" presName="tile4" presStyleLbl="node1" presStyleIdx="3" presStyleCnt="4"/>
      <dgm:spPr/>
    </dgm:pt>
    <dgm:pt modelId="{B2D96D0E-9BCD-4E85-BA19-370F7A074ECC}" type="pres">
      <dgm:prSet presAssocID="{BCA94664-CC89-4706-B9E8-9FC4EF833442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5A57FA8-1AC9-4478-BB85-52D6F74D8D0B}" type="pres">
      <dgm:prSet presAssocID="{BCA94664-CC89-4706-B9E8-9FC4EF833442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6D852F17-A284-449D-B454-7D3407EA11DE}" type="presOf" srcId="{7AA107E1-597F-428A-BBC7-FD36B12D7C02}" destId="{C23A482C-42E2-4CBE-8538-8092DE280989}" srcOrd="0" destOrd="0" presId="urn:microsoft.com/office/officeart/2005/8/layout/matrix1"/>
    <dgm:cxn modelId="{2AE6402A-6DD2-4936-921D-80E039EA3CD1}" type="presOf" srcId="{BCA94664-CC89-4706-B9E8-9FC4EF833442}" destId="{4CC71989-89B9-484D-A45E-E58630A828DF}" srcOrd="0" destOrd="0" presId="urn:microsoft.com/office/officeart/2005/8/layout/matrix1"/>
    <dgm:cxn modelId="{A432055B-5831-4B5C-967D-506C198D6B5B}" type="presOf" srcId="{420CCEC3-30EC-4206-A041-44438BC09EE7}" destId="{4088BF5B-775F-433D-88DE-3C06710890A1}" srcOrd="0" destOrd="0" presId="urn:microsoft.com/office/officeart/2005/8/layout/matrix1"/>
    <dgm:cxn modelId="{7479185F-761F-46A8-B8AC-498BE7A6D303}" type="presOf" srcId="{7AA107E1-597F-428A-BBC7-FD36B12D7C02}" destId="{B637EDBD-CD27-46F1-88A5-F923CB861102}" srcOrd="1" destOrd="0" presId="urn:microsoft.com/office/officeart/2005/8/layout/matrix1"/>
    <dgm:cxn modelId="{F8BFB662-CE0B-4985-8124-E60BDBE35613}" srcId="{FB3C1320-F35E-4915-A040-46B61BEE849B}" destId="{44B712D6-9435-4A1B-8C61-C132AC1A3030}" srcOrd="1" destOrd="0" parTransId="{E92D1713-CBBC-42B6-A9EB-4C73D57D3665}" sibTransId="{00BD0E2E-3A98-49B2-98E3-AB173AA78DA3}"/>
    <dgm:cxn modelId="{1EFE3945-1035-4D11-9BFC-D92D31F8BBF5}" srcId="{FB3C1320-F35E-4915-A040-46B61BEE849B}" destId="{7F3B08E6-3A1E-43EB-812B-65177DC1BEFB}" srcOrd="3" destOrd="0" parTransId="{465F4DA6-E636-4584-84A7-225BCB550D03}" sibTransId="{705A02EF-234D-4465-8FFD-AA7BFA553C18}"/>
    <dgm:cxn modelId="{0AD7058B-836B-48ED-BE4A-8A8E6EA4682B}" type="presOf" srcId="{7F3B08E6-3A1E-43EB-812B-65177DC1BEFB}" destId="{B2D96D0E-9BCD-4E85-BA19-370F7A074ECC}" srcOrd="1" destOrd="0" presId="urn:microsoft.com/office/officeart/2005/8/layout/matrix1"/>
    <dgm:cxn modelId="{E2CC978B-73A2-4387-A1B2-05118713FA5E}" type="presOf" srcId="{FB3C1320-F35E-4915-A040-46B61BEE849B}" destId="{45A57FA8-1AC9-4478-BB85-52D6F74D8D0B}" srcOrd="0" destOrd="0" presId="urn:microsoft.com/office/officeart/2005/8/layout/matrix1"/>
    <dgm:cxn modelId="{70AFF38E-08A4-497C-B15F-0882663B0918}" type="presOf" srcId="{420CCEC3-30EC-4206-A041-44438BC09EE7}" destId="{6BF61300-80BE-44D9-9C45-91A49617EC94}" srcOrd="1" destOrd="0" presId="urn:microsoft.com/office/officeart/2005/8/layout/matrix1"/>
    <dgm:cxn modelId="{6E0B2292-5EC1-4F97-8003-8297249269B2}" type="presOf" srcId="{44B712D6-9435-4A1B-8C61-C132AC1A3030}" destId="{4A4ACC38-514D-4EEE-8DFC-F8CC9C038710}" srcOrd="0" destOrd="0" presId="urn:microsoft.com/office/officeart/2005/8/layout/matrix1"/>
    <dgm:cxn modelId="{CD27309B-D4A4-4299-BF53-0467482987FC}" type="presOf" srcId="{7F3B08E6-3A1E-43EB-812B-65177DC1BEFB}" destId="{6C31CC53-169F-4C0B-9952-3E45B3EA0CB0}" srcOrd="0" destOrd="0" presId="urn:microsoft.com/office/officeart/2005/8/layout/matrix1"/>
    <dgm:cxn modelId="{436752C4-17D9-439C-AE49-D2EA4F80986F}" srcId="{FB3C1320-F35E-4915-A040-46B61BEE849B}" destId="{420CCEC3-30EC-4206-A041-44438BC09EE7}" srcOrd="2" destOrd="0" parTransId="{B0F3E17D-127A-416A-A081-10E711597783}" sibTransId="{81FD4F25-80A1-4675-ACBF-16191207FF41}"/>
    <dgm:cxn modelId="{8CFD93CF-B125-4DB9-AEF8-7EE20FEA1B9C}" srcId="{FB3C1320-F35E-4915-A040-46B61BEE849B}" destId="{7AA107E1-597F-428A-BBC7-FD36B12D7C02}" srcOrd="0" destOrd="0" parTransId="{E0A04EDE-B173-44DC-B311-3E730C899B40}" sibTransId="{98612533-994F-4D75-A552-2FFDFC2DBA98}"/>
    <dgm:cxn modelId="{BEEF68DE-F73B-4590-BB7A-EAE0D85D1CAE}" type="presOf" srcId="{44B712D6-9435-4A1B-8C61-C132AC1A3030}" destId="{7B366EE3-EEF3-4114-B6C0-C8909C3CDE2C}" srcOrd="1" destOrd="0" presId="urn:microsoft.com/office/officeart/2005/8/layout/matrix1"/>
    <dgm:cxn modelId="{2CE02CDF-5019-4D67-B882-DC1DC6320AAB}" srcId="{BCA94664-CC89-4706-B9E8-9FC4EF833442}" destId="{FB3C1320-F35E-4915-A040-46B61BEE849B}" srcOrd="0" destOrd="0" parTransId="{759C065F-1A77-43C6-99E2-6E3422750308}" sibTransId="{93200DC4-551D-4C9A-9CCA-E033D7E10A76}"/>
    <dgm:cxn modelId="{8C13FB4D-F9C3-41FB-A0EC-F565F9656D14}" type="presParOf" srcId="{4CC71989-89B9-484D-A45E-E58630A828DF}" destId="{165BF127-E6AA-4C9C-AC9F-40DB69995B6A}" srcOrd="0" destOrd="0" presId="urn:microsoft.com/office/officeart/2005/8/layout/matrix1"/>
    <dgm:cxn modelId="{E1D5FCA1-AFB1-453F-B7AD-338D66FAF90F}" type="presParOf" srcId="{165BF127-E6AA-4C9C-AC9F-40DB69995B6A}" destId="{C23A482C-42E2-4CBE-8538-8092DE280989}" srcOrd="0" destOrd="0" presId="urn:microsoft.com/office/officeart/2005/8/layout/matrix1"/>
    <dgm:cxn modelId="{0741C255-231B-46E1-914A-7F734DAAB2F4}" type="presParOf" srcId="{165BF127-E6AA-4C9C-AC9F-40DB69995B6A}" destId="{B637EDBD-CD27-46F1-88A5-F923CB861102}" srcOrd="1" destOrd="0" presId="urn:microsoft.com/office/officeart/2005/8/layout/matrix1"/>
    <dgm:cxn modelId="{B1CCC81D-1F01-49E1-B826-6E316ABA94CE}" type="presParOf" srcId="{165BF127-E6AA-4C9C-AC9F-40DB69995B6A}" destId="{4A4ACC38-514D-4EEE-8DFC-F8CC9C038710}" srcOrd="2" destOrd="0" presId="urn:microsoft.com/office/officeart/2005/8/layout/matrix1"/>
    <dgm:cxn modelId="{01C9AC43-2F3D-4ED8-BDF0-EE010EB9FAC6}" type="presParOf" srcId="{165BF127-E6AA-4C9C-AC9F-40DB69995B6A}" destId="{7B366EE3-EEF3-4114-B6C0-C8909C3CDE2C}" srcOrd="3" destOrd="0" presId="urn:microsoft.com/office/officeart/2005/8/layout/matrix1"/>
    <dgm:cxn modelId="{485A8EA8-67DB-4473-A39E-7E6B95065B82}" type="presParOf" srcId="{165BF127-E6AA-4C9C-AC9F-40DB69995B6A}" destId="{4088BF5B-775F-433D-88DE-3C06710890A1}" srcOrd="4" destOrd="0" presId="urn:microsoft.com/office/officeart/2005/8/layout/matrix1"/>
    <dgm:cxn modelId="{B3ED6523-B3F8-422A-8C54-E31839DA89DE}" type="presParOf" srcId="{165BF127-E6AA-4C9C-AC9F-40DB69995B6A}" destId="{6BF61300-80BE-44D9-9C45-91A49617EC94}" srcOrd="5" destOrd="0" presId="urn:microsoft.com/office/officeart/2005/8/layout/matrix1"/>
    <dgm:cxn modelId="{BDC3DFD7-5DA8-49E7-9700-0452C0656B4A}" type="presParOf" srcId="{165BF127-E6AA-4C9C-AC9F-40DB69995B6A}" destId="{6C31CC53-169F-4C0B-9952-3E45B3EA0CB0}" srcOrd="6" destOrd="0" presId="urn:microsoft.com/office/officeart/2005/8/layout/matrix1"/>
    <dgm:cxn modelId="{1A9B8B03-56B1-4A3B-878B-F662CC3FD66D}" type="presParOf" srcId="{165BF127-E6AA-4C9C-AC9F-40DB69995B6A}" destId="{B2D96D0E-9BCD-4E85-BA19-370F7A074ECC}" srcOrd="7" destOrd="0" presId="urn:microsoft.com/office/officeart/2005/8/layout/matrix1"/>
    <dgm:cxn modelId="{9F9F8A4B-DCCD-4323-A91D-53A3DAA4F735}" type="presParOf" srcId="{4CC71989-89B9-484D-A45E-E58630A828DF}" destId="{45A57FA8-1AC9-4478-BB85-52D6F74D8D0B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F68D5-2EB3-46E6-97E7-04F000A3B023}">
      <dsp:nvSpPr>
        <dsp:cNvPr id="0" name=""/>
        <dsp:cNvSpPr/>
      </dsp:nvSpPr>
      <dsp:spPr>
        <a:xfrm>
          <a:off x="4576576" y="245597"/>
          <a:ext cx="2456369" cy="703473"/>
        </a:xfrm>
        <a:prstGeom prst="roundRect">
          <a:avLst/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Message/ Feedback</a:t>
          </a:r>
        </a:p>
      </dsp:txBody>
      <dsp:txXfrm>
        <a:off x="4610917" y="279938"/>
        <a:ext cx="2387687" cy="634791"/>
      </dsp:txXfrm>
    </dsp:sp>
    <dsp:sp modelId="{1ADAAE93-1460-4319-8B74-F8D8996C8D61}">
      <dsp:nvSpPr>
        <dsp:cNvPr id="0" name=""/>
        <dsp:cNvSpPr/>
      </dsp:nvSpPr>
      <dsp:spPr>
        <a:xfrm>
          <a:off x="3151900" y="743707"/>
          <a:ext cx="4184127" cy="4184127"/>
        </a:xfrm>
        <a:custGeom>
          <a:avLst/>
          <a:gdLst/>
          <a:ahLst/>
          <a:cxnLst/>
          <a:rect l="0" t="0" r="0" b="0"/>
          <a:pathLst>
            <a:path>
              <a:moveTo>
                <a:pt x="3246117" y="347102"/>
              </a:moveTo>
              <a:arcTo wR="2092063" hR="2092063" stAng="18208752" swAng="146760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9067E2-6ECD-450D-90C4-69F44AB9F0D9}">
      <dsp:nvSpPr>
        <dsp:cNvPr id="0" name=""/>
        <dsp:cNvSpPr/>
      </dsp:nvSpPr>
      <dsp:spPr>
        <a:xfrm>
          <a:off x="6978123" y="1978820"/>
          <a:ext cx="1808167" cy="1496075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  </a:t>
          </a:r>
        </a:p>
      </dsp:txBody>
      <dsp:txXfrm>
        <a:off x="7051155" y="2051852"/>
        <a:ext cx="1662103" cy="1350011"/>
      </dsp:txXfrm>
    </dsp:sp>
    <dsp:sp modelId="{17FF0856-440E-4711-B771-7A7A687A1F90}">
      <dsp:nvSpPr>
        <dsp:cNvPr id="0" name=""/>
        <dsp:cNvSpPr/>
      </dsp:nvSpPr>
      <dsp:spPr>
        <a:xfrm>
          <a:off x="3164834" y="416288"/>
          <a:ext cx="4184127" cy="4184127"/>
        </a:xfrm>
        <a:custGeom>
          <a:avLst/>
          <a:gdLst/>
          <a:ahLst/>
          <a:cxnLst/>
          <a:rect l="0" t="0" r="0" b="0"/>
          <a:pathLst>
            <a:path>
              <a:moveTo>
                <a:pt x="3811707" y="3283514"/>
              </a:moveTo>
              <a:arcTo wR="2092063" hR="2092063" stAng="2082964" swAng="133311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9310BE-ABD3-4EB9-915C-E965B2DF96ED}">
      <dsp:nvSpPr>
        <dsp:cNvPr id="0" name=""/>
        <dsp:cNvSpPr/>
      </dsp:nvSpPr>
      <dsp:spPr>
        <a:xfrm>
          <a:off x="4605779" y="4390827"/>
          <a:ext cx="2397939" cy="708969"/>
        </a:xfrm>
        <a:prstGeom prst="roundRect">
          <a:avLst/>
        </a:prstGeom>
        <a:solidFill>
          <a:srgbClr val="FF99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Message/ Feedback</a:t>
          </a:r>
        </a:p>
      </dsp:txBody>
      <dsp:txXfrm>
        <a:off x="4640388" y="4425436"/>
        <a:ext cx="2328721" cy="639751"/>
      </dsp:txXfrm>
    </dsp:sp>
    <dsp:sp modelId="{63815AA6-F8D4-48D0-8565-65741BC69309}">
      <dsp:nvSpPr>
        <dsp:cNvPr id="0" name=""/>
        <dsp:cNvSpPr/>
      </dsp:nvSpPr>
      <dsp:spPr>
        <a:xfrm>
          <a:off x="4233689" y="405913"/>
          <a:ext cx="4184127" cy="4184127"/>
        </a:xfrm>
        <a:custGeom>
          <a:avLst/>
          <a:gdLst/>
          <a:ahLst/>
          <a:cxnLst/>
          <a:rect l="0" t="0" r="0" b="0"/>
          <a:pathLst>
            <a:path>
              <a:moveTo>
                <a:pt x="967853" y="3856399"/>
              </a:moveTo>
              <a:arcTo wR="2092063" hR="2092063" stAng="7350282" swAng="135242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50A734-959C-4674-8FB1-88552604DA42}">
      <dsp:nvSpPr>
        <dsp:cNvPr id="0" name=""/>
        <dsp:cNvSpPr/>
      </dsp:nvSpPr>
      <dsp:spPr>
        <a:xfrm>
          <a:off x="2796109" y="1984652"/>
          <a:ext cx="1803939" cy="1484411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    </a:t>
          </a:r>
        </a:p>
      </dsp:txBody>
      <dsp:txXfrm>
        <a:off x="2868572" y="2057115"/>
        <a:ext cx="1659013" cy="1339485"/>
      </dsp:txXfrm>
    </dsp:sp>
    <dsp:sp modelId="{365B0CC1-83CA-4579-8704-54FA89DD72E2}">
      <dsp:nvSpPr>
        <dsp:cNvPr id="0" name=""/>
        <dsp:cNvSpPr/>
      </dsp:nvSpPr>
      <dsp:spPr>
        <a:xfrm>
          <a:off x="4246720" y="754065"/>
          <a:ext cx="4184127" cy="4184127"/>
        </a:xfrm>
        <a:custGeom>
          <a:avLst/>
          <a:gdLst/>
          <a:ahLst/>
          <a:cxnLst/>
          <a:rect l="0" t="0" r="0" b="0"/>
          <a:pathLst>
            <a:path>
              <a:moveTo>
                <a:pt x="323641" y="974291"/>
              </a:moveTo>
              <a:arcTo wR="2092063" hR="2092063" stAng="12737754" swAng="148741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106AC3-3161-4C4E-AF88-EFA74610FD9C}">
      <dsp:nvSpPr>
        <dsp:cNvPr id="0" name=""/>
        <dsp:cNvSpPr/>
      </dsp:nvSpPr>
      <dsp:spPr>
        <a:xfrm>
          <a:off x="5332643" y="3623453"/>
          <a:ext cx="3295008" cy="17675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342900" lvl="1" indent="-342900" algn="l" defTabSz="457200" rtl="0" eaLnBrk="1" latinLnBrk="0" hangingPunct="1">
            <a:lnSpc>
              <a:spcPct val="8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Mối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quan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hệ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giữa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các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bên</a:t>
          </a:r>
          <a:endParaRPr lang="en-US" sz="20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  <a:p>
          <a:pPr marL="342900" lvl="1" indent="-342900" algn="l" defTabSz="457200" rtl="0" eaLnBrk="1" latinLnBrk="0" hangingPunct="1">
            <a:lnSpc>
              <a:spcPct val="8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Độ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tin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cậy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và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uy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tín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cá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nhân</a:t>
          </a:r>
          <a:endParaRPr lang="en-US" sz="20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6359973" y="4104168"/>
        <a:ext cx="2228851" cy="1248012"/>
      </dsp:txXfrm>
    </dsp:sp>
    <dsp:sp modelId="{5C1025FB-EB16-4B08-B8D9-1A1F14AD373A}">
      <dsp:nvSpPr>
        <dsp:cNvPr id="0" name=""/>
        <dsp:cNvSpPr/>
      </dsp:nvSpPr>
      <dsp:spPr>
        <a:xfrm>
          <a:off x="0" y="3532037"/>
          <a:ext cx="3295008" cy="17675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342900" lvl="1" indent="-342900" algn="l" defTabSz="457200" rtl="0" eaLnBrk="1" latinLnBrk="0" hangingPunct="1">
            <a:lnSpc>
              <a:spcPct val="8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US" sz="2000" b="0" kern="120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Trực tiếp/ Gián tiếp</a:t>
          </a:r>
          <a:endParaRPr lang="en-US" sz="20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  <a:p>
          <a:pPr marL="342900" lvl="1" indent="-342900" algn="l" defTabSz="457200" rtl="0" eaLnBrk="1" latinLnBrk="0" hangingPunct="1">
            <a:lnSpc>
              <a:spcPct val="8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Online/offline</a:t>
          </a:r>
        </a:p>
        <a:p>
          <a:pPr marL="228600" lvl="1" indent="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3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827" y="4012753"/>
        <a:ext cx="2228851" cy="1248012"/>
      </dsp:txXfrm>
    </dsp:sp>
    <dsp:sp modelId="{6A9B883F-554D-4788-B05B-02D08A106879}">
      <dsp:nvSpPr>
        <dsp:cNvPr id="0" name=""/>
        <dsp:cNvSpPr/>
      </dsp:nvSpPr>
      <dsp:spPr>
        <a:xfrm>
          <a:off x="5332650" y="15264"/>
          <a:ext cx="3295008" cy="17675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342900" lvl="1" indent="-342900" algn="l" defTabSz="457200" rtl="0" eaLnBrk="1" latinLnBrk="0" hangingPunct="1">
            <a:lnSpc>
              <a:spcPct val="8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Kinh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nghiệm</a:t>
          </a:r>
          <a:endParaRPr lang="en-US" sz="20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  <a:p>
          <a:pPr marL="342900" lvl="1" indent="-342900" algn="l" defTabSz="457200" rtl="0" eaLnBrk="1" latinLnBrk="0" hangingPunct="1">
            <a:lnSpc>
              <a:spcPct val="8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Lợi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0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ích</a:t>
          </a:r>
          <a:r>
            <a:rPr lang="en-US" sz="20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</a:p>
      </dsp:txBody>
      <dsp:txXfrm>
        <a:off x="6359980" y="54091"/>
        <a:ext cx="2228851" cy="1248012"/>
      </dsp:txXfrm>
    </dsp:sp>
    <dsp:sp modelId="{6A3AEF6D-E8A2-40B1-A3C1-E1C0196C4EC3}">
      <dsp:nvSpPr>
        <dsp:cNvPr id="0" name=""/>
        <dsp:cNvSpPr/>
      </dsp:nvSpPr>
      <dsp:spPr>
        <a:xfrm>
          <a:off x="6" y="0"/>
          <a:ext cx="3295008" cy="17675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342900" lvl="1" indent="-342900" algn="l" defTabSz="457200" rtl="0" eaLnBrk="1" latinLnBrk="0" hangingPunct="1">
            <a:lnSpc>
              <a:spcPct val="8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US" sz="2000" b="0" kern="120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Tích cực/ Tiêu cực</a:t>
          </a:r>
          <a:endParaRPr lang="en-US" sz="20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  <a:p>
          <a:pPr marL="342900" lvl="1" indent="-342900" algn="l" defTabSz="457200" rtl="0" eaLnBrk="1" latinLnBrk="0" hangingPunct="1">
            <a:lnSpc>
              <a:spcPct val="80000"/>
            </a:lnSpc>
            <a:spcBef>
              <a:spcPct val="0"/>
            </a:spcBef>
            <a:spcAft>
              <a:spcPct val="15000"/>
            </a:spcAft>
            <a:buFont typeface="Arial"/>
            <a:buChar char="•"/>
          </a:pPr>
          <a:r>
            <a:rPr lang="en-US" sz="2000" b="0" kern="120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Số lượng</a:t>
          </a:r>
          <a:endParaRPr lang="en-US" sz="20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  <a:p>
          <a:pPr marL="17145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8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833" y="38827"/>
        <a:ext cx="2228851" cy="1248012"/>
      </dsp:txXfrm>
    </dsp:sp>
    <dsp:sp modelId="{226CF1BA-E983-42E9-925E-7603577C93BC}">
      <dsp:nvSpPr>
        <dsp:cNvPr id="0" name=""/>
        <dsp:cNvSpPr/>
      </dsp:nvSpPr>
      <dsp:spPr>
        <a:xfrm>
          <a:off x="1936801" y="305847"/>
          <a:ext cx="2323370" cy="2323370"/>
        </a:xfrm>
        <a:prstGeom prst="pieWedg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457200" rtl="0" eaLnBrk="1" latinLnBrk="0" hangingPunct="1">
            <a:lnSpc>
              <a:spcPct val="8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Bản</a:t>
          </a:r>
          <a:r>
            <a:rPr lang="en-US" sz="24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thân</a:t>
          </a:r>
          <a:r>
            <a:rPr lang="en-US" sz="24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thông</a:t>
          </a:r>
          <a:r>
            <a:rPr lang="en-US" sz="24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điệp</a:t>
          </a:r>
          <a:endParaRPr lang="en-US" sz="24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2617300" y="986346"/>
        <a:ext cx="1642871" cy="1642871"/>
      </dsp:txXfrm>
    </dsp:sp>
    <dsp:sp modelId="{284CB493-D7B9-4AFE-9667-86554996658E}">
      <dsp:nvSpPr>
        <dsp:cNvPr id="0" name=""/>
        <dsp:cNvSpPr/>
      </dsp:nvSpPr>
      <dsp:spPr>
        <a:xfrm rot="5400000">
          <a:off x="4367487" y="305847"/>
          <a:ext cx="2323370" cy="2323370"/>
        </a:xfrm>
        <a:prstGeom prst="pieWedg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l" defTabSz="457200" rtl="0" eaLnBrk="1" latinLnBrk="0" hangingPunct="1">
            <a:lnSpc>
              <a:spcPct val="80000"/>
            </a:lnSpc>
            <a:spcBef>
              <a:spcPct val="0"/>
            </a:spcBef>
            <a:spcAft>
              <a:spcPct val="35000"/>
            </a:spcAft>
            <a:buFont typeface="Arial"/>
            <a:buNone/>
          </a:pP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Nhận</a:t>
          </a:r>
          <a:r>
            <a:rPr lang="en-US" sz="24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thức</a:t>
          </a:r>
          <a:endParaRPr lang="en-US" sz="24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 rot="-5400000">
        <a:off x="4367487" y="986346"/>
        <a:ext cx="1642871" cy="1642871"/>
      </dsp:txXfrm>
    </dsp:sp>
    <dsp:sp modelId="{19F2D69F-4B32-42CA-A6FD-8675E8E5B774}">
      <dsp:nvSpPr>
        <dsp:cNvPr id="0" name=""/>
        <dsp:cNvSpPr/>
      </dsp:nvSpPr>
      <dsp:spPr>
        <a:xfrm rot="10800000">
          <a:off x="4367487" y="2736533"/>
          <a:ext cx="2323370" cy="2323370"/>
        </a:xfrm>
        <a:prstGeom prst="pieWedg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Cảm</a:t>
          </a:r>
          <a:r>
            <a:rPr lang="en-US" sz="24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xúc</a:t>
          </a:r>
          <a:r>
            <a:rPr lang="en-US" sz="24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cá</a:t>
          </a:r>
          <a:r>
            <a:rPr lang="en-US" sz="24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nhân</a:t>
          </a:r>
          <a:endParaRPr lang="en-US" sz="24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 rot="10800000">
        <a:off x="4367487" y="2736533"/>
        <a:ext cx="1642871" cy="1642871"/>
      </dsp:txXfrm>
    </dsp:sp>
    <dsp:sp modelId="{DF4463F3-A01F-4BBE-BCBE-947908616C4A}">
      <dsp:nvSpPr>
        <dsp:cNvPr id="0" name=""/>
        <dsp:cNvSpPr/>
      </dsp:nvSpPr>
      <dsp:spPr>
        <a:xfrm rot="16200000">
          <a:off x="1936801" y="2736533"/>
          <a:ext cx="2323370" cy="2323370"/>
        </a:xfrm>
        <a:prstGeom prst="pieWedg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Kênh</a:t>
          </a:r>
          <a:r>
            <a:rPr lang="en-US" sz="24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giao</a:t>
          </a:r>
          <a:r>
            <a:rPr lang="en-US" sz="2400" b="0" kern="12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 </a:t>
          </a:r>
          <a:r>
            <a:rPr lang="en-US" sz="2400" b="0" kern="1200" dirty="0" err="1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tiếp</a:t>
          </a:r>
          <a:endParaRPr lang="en-US" sz="2400" b="0" kern="1200" dirty="0">
            <a:solidFill>
              <a:schemeClr val="bg2">
                <a:lumMod val="10000"/>
              </a:scheme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 rot="5400000">
        <a:off x="2617300" y="2736533"/>
        <a:ext cx="1642871" cy="1642871"/>
      </dsp:txXfrm>
    </dsp:sp>
    <dsp:sp modelId="{CD81180B-28BF-4DA0-92A1-2B8CA5821989}">
      <dsp:nvSpPr>
        <dsp:cNvPr id="0" name=""/>
        <dsp:cNvSpPr/>
      </dsp:nvSpPr>
      <dsp:spPr>
        <a:xfrm>
          <a:off x="3912739" y="2199957"/>
          <a:ext cx="802179" cy="697547"/>
        </a:xfrm>
        <a:prstGeom prst="circular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  <dsp:sp modelId="{15AAE565-987B-4B7B-8377-198D3ADFAF15}">
      <dsp:nvSpPr>
        <dsp:cNvPr id="0" name=""/>
        <dsp:cNvSpPr/>
      </dsp:nvSpPr>
      <dsp:spPr>
        <a:xfrm rot="10800000">
          <a:off x="3912033" y="2540818"/>
          <a:ext cx="802179" cy="697547"/>
        </a:xfrm>
        <a:prstGeom prst="circularArrow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A66E5-5DE4-44EB-9958-CF257BFA384D}">
      <dsp:nvSpPr>
        <dsp:cNvPr id="0" name=""/>
        <dsp:cNvSpPr/>
      </dsp:nvSpPr>
      <dsp:spPr>
        <a:xfrm rot="5400000">
          <a:off x="473557" y="1996743"/>
          <a:ext cx="1423665" cy="2368947"/>
        </a:xfrm>
        <a:prstGeom prst="corner">
          <a:avLst>
            <a:gd name="adj1" fmla="val 16120"/>
            <a:gd name="adj2" fmla="val 16110"/>
          </a:avLst>
        </a:prstGeom>
        <a:solidFill>
          <a:srgbClr val="FFCC6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378CB-4CBB-413B-BA12-1138139072EE}">
      <dsp:nvSpPr>
        <dsp:cNvPr id="0" name=""/>
        <dsp:cNvSpPr/>
      </dsp:nvSpPr>
      <dsp:spPr>
        <a:xfrm>
          <a:off x="235911" y="2704548"/>
          <a:ext cx="2138699" cy="1874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Nghe </a:t>
          </a:r>
          <a:r>
            <a:rPr lang="en-US" sz="2400" b="0" kern="1200" dirty="0" err="1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bằng</a:t>
          </a:r>
          <a:r>
            <a:rPr lang="en-US" sz="2400" b="0" kern="1200" dirty="0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 tai</a:t>
          </a:r>
        </a:p>
      </dsp:txBody>
      <dsp:txXfrm>
        <a:off x="235911" y="2704548"/>
        <a:ext cx="2138699" cy="1874695"/>
      </dsp:txXfrm>
    </dsp:sp>
    <dsp:sp modelId="{288B63A3-6D35-4804-ADF5-314EF05F2A6C}">
      <dsp:nvSpPr>
        <dsp:cNvPr id="0" name=""/>
        <dsp:cNvSpPr/>
      </dsp:nvSpPr>
      <dsp:spPr>
        <a:xfrm>
          <a:off x="1971082" y="1822338"/>
          <a:ext cx="403528" cy="403528"/>
        </a:xfrm>
        <a:prstGeom prst="triangle">
          <a:avLst>
            <a:gd name="adj" fmla="val 100000"/>
          </a:avLst>
        </a:prstGeom>
        <a:solidFill>
          <a:srgbClr val="FFCC6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09BCF9-5163-4F2B-95B1-2DCA08A435D1}">
      <dsp:nvSpPr>
        <dsp:cNvPr id="0" name=""/>
        <dsp:cNvSpPr/>
      </dsp:nvSpPr>
      <dsp:spPr>
        <a:xfrm rot="5400000">
          <a:off x="3091742" y="1348870"/>
          <a:ext cx="1423665" cy="2368947"/>
        </a:xfrm>
        <a:prstGeom prst="corner">
          <a:avLst>
            <a:gd name="adj1" fmla="val 16120"/>
            <a:gd name="adj2" fmla="val 16110"/>
          </a:avLst>
        </a:prstGeom>
        <a:solidFill>
          <a:srgbClr val="FF99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84FB85-9A8A-4B50-B0A2-3E2703489C87}">
      <dsp:nvSpPr>
        <dsp:cNvPr id="0" name=""/>
        <dsp:cNvSpPr/>
      </dsp:nvSpPr>
      <dsp:spPr>
        <a:xfrm>
          <a:off x="2854097" y="2056675"/>
          <a:ext cx="2138699" cy="1874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Nghe </a:t>
          </a:r>
          <a:r>
            <a:rPr lang="en-US" sz="2400" b="0" kern="1200" dirty="0" err="1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bằng</a:t>
          </a:r>
          <a:r>
            <a:rPr lang="en-US" sz="2400" b="0" kern="1200" dirty="0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 </a:t>
          </a:r>
          <a:r>
            <a:rPr lang="en-US" sz="2400" b="0" kern="1200" dirty="0" err="1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mắt</a:t>
          </a:r>
          <a:endParaRPr lang="en-US" sz="2400" b="0" kern="1200" dirty="0">
            <a:solidFill>
              <a:srgbClr val="993366"/>
            </a:solidFill>
            <a:latin typeface="Candara" pitchFamily="34" charset="0"/>
            <a:ea typeface="+mn-ea"/>
            <a:cs typeface="+mn-cs"/>
          </a:endParaRPr>
        </a:p>
      </dsp:txBody>
      <dsp:txXfrm>
        <a:off x="2854097" y="2056675"/>
        <a:ext cx="2138699" cy="1874695"/>
      </dsp:txXfrm>
    </dsp:sp>
    <dsp:sp modelId="{4A77E820-C467-428F-8669-A1CFE5132D82}">
      <dsp:nvSpPr>
        <dsp:cNvPr id="0" name=""/>
        <dsp:cNvSpPr/>
      </dsp:nvSpPr>
      <dsp:spPr>
        <a:xfrm>
          <a:off x="4589268" y="1174466"/>
          <a:ext cx="403528" cy="403528"/>
        </a:xfrm>
        <a:prstGeom prst="triangle">
          <a:avLst>
            <a:gd name="adj" fmla="val 100000"/>
          </a:avLst>
        </a:prstGeom>
        <a:solidFill>
          <a:srgbClr val="FF99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FE15B1-79C3-4E1F-A32C-215EF7DE7716}">
      <dsp:nvSpPr>
        <dsp:cNvPr id="0" name=""/>
        <dsp:cNvSpPr/>
      </dsp:nvSpPr>
      <dsp:spPr>
        <a:xfrm rot="5400000">
          <a:off x="5709928" y="700998"/>
          <a:ext cx="1423665" cy="2368947"/>
        </a:xfrm>
        <a:prstGeom prst="corner">
          <a:avLst>
            <a:gd name="adj1" fmla="val 16120"/>
            <a:gd name="adj2" fmla="val 16110"/>
          </a:avLst>
        </a:prstGeom>
        <a:solidFill>
          <a:srgbClr val="FF66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A7A6A-CAA4-4032-A7E7-E00C63E1553A}">
      <dsp:nvSpPr>
        <dsp:cNvPr id="0" name=""/>
        <dsp:cNvSpPr/>
      </dsp:nvSpPr>
      <dsp:spPr>
        <a:xfrm>
          <a:off x="5472283" y="1408803"/>
          <a:ext cx="2138699" cy="1874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Nghe </a:t>
          </a:r>
          <a:r>
            <a:rPr lang="en-US" sz="2400" b="0" kern="1200" dirty="0" err="1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bằng</a:t>
          </a:r>
          <a:r>
            <a:rPr lang="en-US" sz="2400" b="0" kern="1200" dirty="0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 sự </a:t>
          </a:r>
          <a:r>
            <a:rPr lang="en-US" sz="2400" b="0" kern="1200" dirty="0" err="1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phân</a:t>
          </a:r>
          <a:r>
            <a:rPr lang="en-US" sz="2400" b="0" kern="1200" dirty="0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 </a:t>
          </a:r>
          <a:r>
            <a:rPr lang="en-US" sz="2400" b="0" kern="1200" dirty="0" err="1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tích</a:t>
          </a:r>
          <a:endParaRPr lang="en-US" sz="2400" b="0" kern="1200" dirty="0">
            <a:solidFill>
              <a:srgbClr val="993366"/>
            </a:solidFill>
            <a:latin typeface="Candara" pitchFamily="34" charset="0"/>
            <a:ea typeface="+mn-ea"/>
            <a:cs typeface="+mn-cs"/>
          </a:endParaRPr>
        </a:p>
      </dsp:txBody>
      <dsp:txXfrm>
        <a:off x="5472283" y="1408803"/>
        <a:ext cx="2138699" cy="1874695"/>
      </dsp:txXfrm>
    </dsp:sp>
    <dsp:sp modelId="{28377B16-4722-45F6-A1C7-307E43F0E897}">
      <dsp:nvSpPr>
        <dsp:cNvPr id="0" name=""/>
        <dsp:cNvSpPr/>
      </dsp:nvSpPr>
      <dsp:spPr>
        <a:xfrm>
          <a:off x="7207454" y="526593"/>
          <a:ext cx="403528" cy="403528"/>
        </a:xfrm>
        <a:prstGeom prst="triangle">
          <a:avLst>
            <a:gd name="adj" fmla="val 100000"/>
          </a:avLst>
        </a:prstGeom>
        <a:solidFill>
          <a:srgbClr val="FF66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720996-6F0A-4517-B4E1-8A96CDC2555E}">
      <dsp:nvSpPr>
        <dsp:cNvPr id="0" name=""/>
        <dsp:cNvSpPr/>
      </dsp:nvSpPr>
      <dsp:spPr>
        <a:xfrm rot="5400000">
          <a:off x="8328113" y="53125"/>
          <a:ext cx="1423665" cy="2368947"/>
        </a:xfrm>
        <a:prstGeom prst="corner">
          <a:avLst>
            <a:gd name="adj1" fmla="val 16120"/>
            <a:gd name="adj2" fmla="val 16110"/>
          </a:avLst>
        </a:prstGeom>
        <a:solidFill>
          <a:srgbClr val="FF33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605FA-F75A-46AA-B548-E71C84E3C176}">
      <dsp:nvSpPr>
        <dsp:cNvPr id="0" name=""/>
        <dsp:cNvSpPr/>
      </dsp:nvSpPr>
      <dsp:spPr>
        <a:xfrm>
          <a:off x="8090468" y="760930"/>
          <a:ext cx="2138699" cy="1874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Nghe </a:t>
          </a:r>
          <a:r>
            <a:rPr lang="en-US" sz="2400" b="0" kern="1200" dirty="0" err="1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bằng</a:t>
          </a:r>
          <a:r>
            <a:rPr lang="en-US" sz="2400" b="0" kern="1200" dirty="0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 sự </a:t>
          </a:r>
          <a:r>
            <a:rPr lang="en-US" sz="2400" b="0" kern="1200" dirty="0" err="1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thấu</a:t>
          </a:r>
          <a:r>
            <a:rPr lang="en-US" sz="2400" b="0" kern="1200" dirty="0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 </a:t>
          </a:r>
          <a:r>
            <a:rPr lang="en-US" sz="2400" b="0" kern="1200" dirty="0" err="1">
              <a:solidFill>
                <a:srgbClr val="993366"/>
              </a:solidFill>
              <a:latin typeface="Candara" pitchFamily="34" charset="0"/>
              <a:ea typeface="+mn-ea"/>
              <a:cs typeface="+mn-cs"/>
            </a:rPr>
            <a:t>hiểu</a:t>
          </a:r>
          <a:endParaRPr lang="en-US" sz="2400" b="0" kern="1200" dirty="0">
            <a:solidFill>
              <a:srgbClr val="993366"/>
            </a:solidFill>
            <a:latin typeface="Candara" pitchFamily="34" charset="0"/>
            <a:ea typeface="+mn-ea"/>
            <a:cs typeface="+mn-cs"/>
          </a:endParaRPr>
        </a:p>
      </dsp:txBody>
      <dsp:txXfrm>
        <a:off x="8090468" y="760930"/>
        <a:ext cx="2138699" cy="18746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3A482C-42E2-4CBE-8538-8092DE280989}">
      <dsp:nvSpPr>
        <dsp:cNvPr id="0" name=""/>
        <dsp:cNvSpPr/>
      </dsp:nvSpPr>
      <dsp:spPr>
        <a:xfrm rot="16200000">
          <a:off x="813273" y="-813273"/>
          <a:ext cx="2720746" cy="4347293"/>
        </a:xfrm>
        <a:prstGeom prst="round1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50" b="1" kern="12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In the RIGHT TIME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-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Không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ngắt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lời</a:t>
          </a:r>
          <a:endParaRPr lang="en-US" sz="1800" kern="12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- Sau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khi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đã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suy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nghĩ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về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vấn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đề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được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trình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bày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và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tìm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ra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thắc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mắc</a:t>
          </a:r>
          <a:endParaRPr lang="en-US" sz="1800" kern="12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- Sau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khi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kết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thúc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1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vấn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đề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và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Trước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khi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chuyển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sang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chủ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đề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khác</a:t>
          </a:r>
          <a:endParaRPr lang="en-US" sz="1800" kern="12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</dsp:txBody>
      <dsp:txXfrm rot="5400000">
        <a:off x="0" y="0"/>
        <a:ext cx="4347293" cy="2040560"/>
      </dsp:txXfrm>
    </dsp:sp>
    <dsp:sp modelId="{4A4ACC38-514D-4EEE-8DFC-F8CC9C038710}">
      <dsp:nvSpPr>
        <dsp:cNvPr id="0" name=""/>
        <dsp:cNvSpPr/>
      </dsp:nvSpPr>
      <dsp:spPr>
        <a:xfrm>
          <a:off x="4347293" y="0"/>
          <a:ext cx="4347293" cy="2720746"/>
        </a:xfrm>
        <a:prstGeom prst="round1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With the RIGHT TYPE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- 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Open / Close Question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-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Hỏi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để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xác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nhận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thông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tin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cũ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/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Lấy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thêm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thông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tin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mới</a:t>
          </a:r>
          <a:endParaRPr lang="en-US" sz="1800" kern="12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-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Trực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tiếp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/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Gián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tiếp</a:t>
          </a:r>
          <a:endParaRPr lang="en-US" sz="1800" kern="12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</dsp:txBody>
      <dsp:txXfrm>
        <a:off x="4347293" y="0"/>
        <a:ext cx="4347293" cy="2040560"/>
      </dsp:txXfrm>
    </dsp:sp>
    <dsp:sp modelId="{4088BF5B-775F-433D-88DE-3C06710890A1}">
      <dsp:nvSpPr>
        <dsp:cNvPr id="0" name=""/>
        <dsp:cNvSpPr/>
      </dsp:nvSpPr>
      <dsp:spPr>
        <a:xfrm rot="10800000">
          <a:off x="0" y="2720746"/>
          <a:ext cx="4347293" cy="2720746"/>
        </a:xfrm>
        <a:prstGeom prst="round1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DO</a:t>
          </a:r>
          <a:endParaRPr lang="en-US" sz="2800" kern="12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-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Đặt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câu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hỏi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với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thái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độ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tích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cực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,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khuyến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khích</a:t>
          </a:r>
          <a:endParaRPr lang="en-US" sz="1800" kern="12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-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Thể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hiện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sự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muốn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biết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câu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trả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lời</a:t>
          </a:r>
          <a:endParaRPr lang="en-US" sz="1800" kern="12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Diễn đạt mạch lạc nội dung câu hỏi</a:t>
          </a:r>
          <a:endParaRPr lang="en-US" sz="1300" kern="12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</dsp:txBody>
      <dsp:txXfrm rot="10800000">
        <a:off x="0" y="3400933"/>
        <a:ext cx="4347293" cy="2040560"/>
      </dsp:txXfrm>
    </dsp:sp>
    <dsp:sp modelId="{6C31CC53-169F-4C0B-9952-3E45B3EA0CB0}">
      <dsp:nvSpPr>
        <dsp:cNvPr id="0" name=""/>
        <dsp:cNvSpPr/>
      </dsp:nvSpPr>
      <dsp:spPr>
        <a:xfrm rot="5400000">
          <a:off x="5160566" y="1907473"/>
          <a:ext cx="2720746" cy="4347293"/>
        </a:xfrm>
        <a:prstGeom prst="round1Rect">
          <a:avLst/>
        </a:prstGeom>
        <a:solidFill>
          <a:schemeClr val="bg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Not DO</a:t>
          </a:r>
          <a:endParaRPr lang="en-US" sz="2800" kern="12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-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Đặt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câu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hỏi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mang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tính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khích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bác</a:t>
          </a:r>
          <a:endParaRPr lang="en-US" sz="1800" kern="12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-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Thể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hiện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bản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thân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không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tin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người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được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hỏi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có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câu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trả</a:t>
          </a:r>
          <a:r>
            <a:rPr lang="en-US" sz="1800" kern="1200" dirty="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 </a:t>
          </a:r>
          <a:r>
            <a:rPr lang="en-US" sz="1800" kern="1200" dirty="0" err="1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lời</a:t>
          </a:r>
          <a:br>
            <a:rPr lang="en-US" sz="1800" kern="120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</a:br>
          <a:r>
            <a:rPr lang="en-US" sz="1800" kern="1200">
              <a:solidFill>
                <a:schemeClr val="bg2">
                  <a:lumMod val="25000"/>
                </a:schemeClr>
              </a:solidFill>
              <a:latin typeface="Candara" panose="020E0502030303020204" pitchFamily="34" charset="0"/>
            </a:rPr>
            <a:t>-- Diễn đạt lòng vòng, không trực tiếp vào nội dung hỏi </a:t>
          </a:r>
          <a:endParaRPr lang="en-US" sz="1800" kern="12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>
            <a:solidFill>
              <a:schemeClr val="bg2">
                <a:lumMod val="25000"/>
              </a:schemeClr>
            </a:solidFill>
            <a:latin typeface="Candara" panose="020E0502030303020204" pitchFamily="34" charset="0"/>
          </a:endParaRPr>
        </a:p>
      </dsp:txBody>
      <dsp:txXfrm rot="-5400000">
        <a:off x="4347293" y="3400933"/>
        <a:ext cx="4347293" cy="2040560"/>
      </dsp:txXfrm>
    </dsp:sp>
    <dsp:sp modelId="{45A57FA8-1AC9-4478-BB85-52D6F74D8D0B}">
      <dsp:nvSpPr>
        <dsp:cNvPr id="0" name=""/>
        <dsp:cNvSpPr/>
      </dsp:nvSpPr>
      <dsp:spPr>
        <a:xfrm>
          <a:off x="3043105" y="2040560"/>
          <a:ext cx="2608375" cy="1360373"/>
        </a:xfrm>
        <a:prstGeom prst="roundRect">
          <a:avLst/>
        </a:prstGeom>
        <a:solidFill>
          <a:srgbClr val="FF66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  <a:latin typeface="Candara" panose="020E0502030303020204" pitchFamily="34" charset="0"/>
            </a:rPr>
            <a:t>ASKING the EFFECTIVE QUESTION</a:t>
          </a:r>
        </a:p>
      </dsp:txBody>
      <dsp:txXfrm>
        <a:off x="3109513" y="2106968"/>
        <a:ext cx="2475559" cy="12275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60C4E-3B2A-40C3-A207-0823704EA061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5D152-80E8-41A9-BDBD-7C2C2FE5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93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5D152-80E8-41A9-BDBD-7C2C2FE5B4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2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2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1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0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60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3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2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2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7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7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7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375400"/>
            <a:ext cx="3187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Training Material |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06E23101-68F3-4176-81B9-76939548D0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2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The%20Power%20Of%20TeamWork-%20Good%20TeamWork.mp4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Kết quả hình ảnh cho te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 r="2822"/>
          <a:stretch/>
        </p:blipFill>
        <p:spPr bwMode="auto">
          <a:xfrm>
            <a:off x="-1" y="12355"/>
            <a:ext cx="12192001" cy="640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315199" y="0"/>
            <a:ext cx="48768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7315200" y="2278743"/>
            <a:ext cx="4767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TEAMWORK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2595" y="3142007"/>
            <a:ext cx="3622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Resource Development Center</a:t>
            </a:r>
          </a:p>
        </p:txBody>
      </p:sp>
    </p:spTree>
    <p:extLst>
      <p:ext uri="{BB962C8B-B14F-4D97-AF65-F5344CB8AC3E}">
        <p14:creationId xmlns:p14="http://schemas.microsoft.com/office/powerpoint/2010/main" val="113052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87700" y="282048"/>
            <a:ext cx="888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NHÓM VÀ TẬP HỢP</a:t>
            </a:r>
          </a:p>
        </p:txBody>
      </p:sp>
      <p:pic>
        <p:nvPicPr>
          <p:cNvPr id="5" name="Content Placeholder 12" descr="GROUP VS TEA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1061254"/>
            <a:ext cx="9209146" cy="511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87700" y="282048"/>
            <a:ext cx="888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XÂY THÁP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-1" y="932357"/>
            <a:ext cx="12192000" cy="5461000"/>
            <a:chOff x="1161138" y="932357"/>
            <a:chExt cx="12192000" cy="5461000"/>
          </a:xfrm>
        </p:grpSpPr>
        <p:pic>
          <p:nvPicPr>
            <p:cNvPr id="8194" name="Picture 2" descr="Kết quả hình ảnh cho card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75"/>
            <a:stretch/>
          </p:blipFill>
          <p:spPr bwMode="auto">
            <a:xfrm>
              <a:off x="1161138" y="932357"/>
              <a:ext cx="7030361" cy="5461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8191499" y="932357"/>
              <a:ext cx="5161639" cy="5461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5834743" y="1428362"/>
            <a:ext cx="6095999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</a:p>
          <a:p>
            <a:pPr lvl="1" algn="just"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Mỗi đội dùng bộ bài và băng dính để xây tháp, không sử dụng dụng cụ hỗ trợ khác</a:t>
            </a:r>
          </a:p>
          <a:p>
            <a:pPr lvl="1" algn="just"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Mỗi thành viên trong nhóm chỉ được dùng 1 tay để tham gia xây tháp</a:t>
            </a:r>
          </a:p>
          <a:p>
            <a:pPr lvl="1" algn="just"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 chí: Cao và chắc chắn</a:t>
            </a:r>
          </a:p>
          <a:p>
            <a:pPr lvl="1" algn="just"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phút chuẩn bị và thực hiện</a:t>
            </a:r>
          </a:p>
          <a:p>
            <a:pPr lvl="1" algn="just"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 quy: Có người dùng 2 tay trong quá trình xây tháp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1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87700" y="282048"/>
            <a:ext cx="888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NHÓM VÀ TẬP HỢP</a:t>
            </a:r>
          </a:p>
        </p:txBody>
      </p:sp>
      <p:graphicFrame>
        <p:nvGraphicFramePr>
          <p:cNvPr id="6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4649313"/>
              </p:ext>
            </p:extLst>
          </p:nvPr>
        </p:nvGraphicFramePr>
        <p:xfrm>
          <a:off x="0" y="1192588"/>
          <a:ext cx="12192000" cy="474457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27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25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7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Creterias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76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Lý do hình thành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Vì mục tiêu chung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Có chung các đặc điểm mang tính cá nhân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8134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Mục tiêu hoạt động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Tồn tại vì mục tiêu chung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Tồn tại khi cá nhân đảm bảo đ</a:t>
                      </a:r>
                      <a:r>
                        <a:rPr lang="vi-VN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ợc mục tiêu cá nhân trong tập hợp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4478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Kênh t</a:t>
                      </a:r>
                      <a:r>
                        <a:rPr lang="vi-VN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ơng tác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Đa dạng kênh t</a:t>
                      </a:r>
                      <a:r>
                        <a:rPr lang="vi-VN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ơng tác</a:t>
                      </a:r>
                    </a:p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Đóng với bên ngoài</a:t>
                      </a:r>
                    </a:p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Chủ động phản hồi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</a:t>
                      </a:r>
                      <a:r>
                        <a:rPr lang="vi-VN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ơ</a:t>
                      </a:r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 điệu kênh t</a:t>
                      </a:r>
                      <a:r>
                        <a:rPr lang="vi-VN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ơng tác</a:t>
                      </a:r>
                    </a:p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Khá mở với bên ngoài</a:t>
                      </a:r>
                    </a:p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Ít chủ động phản hồi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895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Quan hệ nội bộ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Đóng, theo quy trình, quy định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Theo quyết định của ng</a:t>
                      </a:r>
                      <a:r>
                        <a:rPr lang="vi-VN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ời đứng đầu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91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Tính cam kết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Cao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Thấp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176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Vai trò ng</a:t>
                      </a:r>
                      <a:r>
                        <a:rPr lang="vi-VN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ời đứng đầu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</a:t>
                      </a:r>
                      <a:r>
                        <a:rPr lang="vi-VN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ng</a:t>
                      </a:r>
                      <a:r>
                        <a:rPr lang="vi-VN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ời hỗ trợ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</a:t>
                      </a:r>
                      <a:r>
                        <a:rPr lang="vi-VN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ng</a:t>
                      </a:r>
                      <a:r>
                        <a:rPr lang="vi-VN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ời kiểm soát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8134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Vai trò các thành viên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 thành viên đã tham gia tích cực vào các cuộc thảo luận và kết quả cuối cùng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</a:t>
                      </a:r>
                      <a:r>
                        <a:rPr lang="vi-VN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18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ời lãnh đạo điều hành mọi hoạt động</a:t>
                      </a:r>
                      <a:endParaRPr lang="en-US" sz="18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346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2" descr="http://jeffreygifford.com/wp-content/uploads/2010/12/form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778" y="3883961"/>
            <a:ext cx="2210108" cy="221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jeffreygifford.com/wp-content/uploads/2010/12/storm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578" y="2824312"/>
            <a:ext cx="2238683" cy="224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jeffreygifford.com/wp-content/uploads/2010/12/norm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102" y="1835318"/>
            <a:ext cx="2215076" cy="222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jeffreygifford.com/wp-content/uploads/2010/12/performing-align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178" y="1071712"/>
            <a:ext cx="2319083" cy="233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87700" y="282048"/>
            <a:ext cx="888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CHU KÌ PHÁT TRIỂN CỦA NHÓM</a:t>
            </a:r>
          </a:p>
        </p:txBody>
      </p:sp>
      <p:sp>
        <p:nvSpPr>
          <p:cNvPr id="9" name="Rectangle 8"/>
          <p:cNvSpPr/>
          <p:nvPr/>
        </p:nvSpPr>
        <p:spPr>
          <a:xfrm>
            <a:off x="575255" y="1071712"/>
            <a:ext cx="52202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xét các khía cạnh: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Diễn biến của mục tiêu chung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Diễn biến tâm lý của các thành viên nhóm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công việc chung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03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Kết quả hình ảnh cho form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6" t="217" r="23903"/>
          <a:stretch/>
        </p:blipFill>
        <p:spPr bwMode="auto">
          <a:xfrm>
            <a:off x="678375" y="1070061"/>
            <a:ext cx="1665514" cy="1665513"/>
          </a:xfrm>
          <a:custGeom>
            <a:avLst/>
            <a:gdLst>
              <a:gd name="connsiteX0" fmla="*/ 832757 w 1665514"/>
              <a:gd name="connsiteY0" fmla="*/ 0 h 1665513"/>
              <a:gd name="connsiteX1" fmla="*/ 1665514 w 1665514"/>
              <a:gd name="connsiteY1" fmla="*/ 832757 h 1665513"/>
              <a:gd name="connsiteX2" fmla="*/ 917902 w 1665514"/>
              <a:gd name="connsiteY2" fmla="*/ 1661215 h 1665513"/>
              <a:gd name="connsiteX3" fmla="*/ 832777 w 1665514"/>
              <a:gd name="connsiteY3" fmla="*/ 1665513 h 1665513"/>
              <a:gd name="connsiteX4" fmla="*/ 832737 w 1665514"/>
              <a:gd name="connsiteY4" fmla="*/ 1665513 h 1665513"/>
              <a:gd name="connsiteX5" fmla="*/ 747612 w 1665514"/>
              <a:gd name="connsiteY5" fmla="*/ 1661215 h 1665513"/>
              <a:gd name="connsiteX6" fmla="*/ 0 w 1665514"/>
              <a:gd name="connsiteY6" fmla="*/ 832757 h 1665513"/>
              <a:gd name="connsiteX7" fmla="*/ 832757 w 1665514"/>
              <a:gd name="connsiteY7" fmla="*/ 0 h 166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65514" h="1665513">
                <a:moveTo>
                  <a:pt x="832757" y="0"/>
                </a:moveTo>
                <a:cubicBezTo>
                  <a:pt x="1292676" y="0"/>
                  <a:pt x="1665514" y="372838"/>
                  <a:pt x="1665514" y="832757"/>
                </a:cubicBezTo>
                <a:cubicBezTo>
                  <a:pt x="1665514" y="1263931"/>
                  <a:pt x="1337825" y="1618569"/>
                  <a:pt x="917902" y="1661215"/>
                </a:cubicBezTo>
                <a:lnTo>
                  <a:pt x="832777" y="1665513"/>
                </a:lnTo>
                <a:lnTo>
                  <a:pt x="832737" y="1665513"/>
                </a:lnTo>
                <a:lnTo>
                  <a:pt x="747612" y="1661215"/>
                </a:lnTo>
                <a:cubicBezTo>
                  <a:pt x="327690" y="1618569"/>
                  <a:pt x="0" y="1263931"/>
                  <a:pt x="0" y="832757"/>
                </a:cubicBezTo>
                <a:cubicBezTo>
                  <a:pt x="0" y="372838"/>
                  <a:pt x="372838" y="0"/>
                  <a:pt x="832757" y="0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14</a:t>
            </a:fld>
            <a:endParaRPr lang="en-US"/>
          </a:p>
        </p:txBody>
      </p:sp>
      <p:pic>
        <p:nvPicPr>
          <p:cNvPr id="38" name="Picture 37" descr="Kết quả hình ảnh cho st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0" r="23920" b="7483"/>
          <a:stretch>
            <a:fillRect/>
          </a:stretch>
        </p:blipFill>
        <p:spPr bwMode="auto">
          <a:xfrm>
            <a:off x="1741632" y="2276986"/>
            <a:ext cx="1665514" cy="1665514"/>
          </a:xfrm>
          <a:custGeom>
            <a:avLst/>
            <a:gdLst>
              <a:gd name="connsiteX0" fmla="*/ 832757 w 1665514"/>
              <a:gd name="connsiteY0" fmla="*/ 0 h 1665514"/>
              <a:gd name="connsiteX1" fmla="*/ 1665514 w 1665514"/>
              <a:gd name="connsiteY1" fmla="*/ 832757 h 1665514"/>
              <a:gd name="connsiteX2" fmla="*/ 832757 w 1665514"/>
              <a:gd name="connsiteY2" fmla="*/ 1665514 h 1665514"/>
              <a:gd name="connsiteX3" fmla="*/ 0 w 1665514"/>
              <a:gd name="connsiteY3" fmla="*/ 832757 h 1665514"/>
              <a:gd name="connsiteX4" fmla="*/ 832757 w 1665514"/>
              <a:gd name="connsiteY4" fmla="*/ 0 h 166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5514" h="1665514">
                <a:moveTo>
                  <a:pt x="832757" y="0"/>
                </a:moveTo>
                <a:cubicBezTo>
                  <a:pt x="1292676" y="0"/>
                  <a:pt x="1665514" y="372838"/>
                  <a:pt x="1665514" y="832757"/>
                </a:cubicBezTo>
                <a:cubicBezTo>
                  <a:pt x="1665514" y="1292676"/>
                  <a:pt x="1292676" y="1665514"/>
                  <a:pt x="832757" y="1665514"/>
                </a:cubicBezTo>
                <a:cubicBezTo>
                  <a:pt x="372838" y="1665514"/>
                  <a:pt x="0" y="1292676"/>
                  <a:pt x="0" y="832757"/>
                </a:cubicBezTo>
                <a:cubicBezTo>
                  <a:pt x="0" y="372838"/>
                  <a:pt x="372838" y="0"/>
                  <a:pt x="832757" y="0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Kết quả hình ảnh cho sunsh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2" t="10057" r="13774" b="10057"/>
          <a:stretch>
            <a:fillRect/>
          </a:stretch>
        </p:blipFill>
        <p:spPr bwMode="auto">
          <a:xfrm>
            <a:off x="2804889" y="3483911"/>
            <a:ext cx="1665514" cy="1665514"/>
          </a:xfrm>
          <a:custGeom>
            <a:avLst/>
            <a:gdLst>
              <a:gd name="connsiteX0" fmla="*/ 832757 w 1665514"/>
              <a:gd name="connsiteY0" fmla="*/ 0 h 1665514"/>
              <a:gd name="connsiteX1" fmla="*/ 1665514 w 1665514"/>
              <a:gd name="connsiteY1" fmla="*/ 832757 h 1665514"/>
              <a:gd name="connsiteX2" fmla="*/ 832757 w 1665514"/>
              <a:gd name="connsiteY2" fmla="*/ 1665514 h 1665514"/>
              <a:gd name="connsiteX3" fmla="*/ 0 w 1665514"/>
              <a:gd name="connsiteY3" fmla="*/ 832757 h 1665514"/>
              <a:gd name="connsiteX4" fmla="*/ 832757 w 1665514"/>
              <a:gd name="connsiteY4" fmla="*/ 0 h 166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5514" h="1665514">
                <a:moveTo>
                  <a:pt x="832757" y="0"/>
                </a:moveTo>
                <a:cubicBezTo>
                  <a:pt x="1292676" y="0"/>
                  <a:pt x="1665514" y="372838"/>
                  <a:pt x="1665514" y="832757"/>
                </a:cubicBezTo>
                <a:cubicBezTo>
                  <a:pt x="1665514" y="1292676"/>
                  <a:pt x="1292676" y="1665514"/>
                  <a:pt x="832757" y="1665514"/>
                </a:cubicBezTo>
                <a:cubicBezTo>
                  <a:pt x="372838" y="1665514"/>
                  <a:pt x="0" y="1292676"/>
                  <a:pt x="0" y="832757"/>
                </a:cubicBezTo>
                <a:cubicBezTo>
                  <a:pt x="0" y="372838"/>
                  <a:pt x="372838" y="0"/>
                  <a:pt x="832757" y="0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Kết quả hình ảnh cho coopera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r="14529"/>
          <a:stretch>
            <a:fillRect/>
          </a:stretch>
        </p:blipFill>
        <p:spPr bwMode="auto">
          <a:xfrm>
            <a:off x="3868146" y="4690838"/>
            <a:ext cx="1665514" cy="1665512"/>
          </a:xfrm>
          <a:custGeom>
            <a:avLst/>
            <a:gdLst>
              <a:gd name="connsiteX0" fmla="*/ 832737 w 1665514"/>
              <a:gd name="connsiteY0" fmla="*/ 0 h 1665512"/>
              <a:gd name="connsiteX1" fmla="*/ 832777 w 1665514"/>
              <a:gd name="connsiteY1" fmla="*/ 0 h 1665512"/>
              <a:gd name="connsiteX2" fmla="*/ 917902 w 1665514"/>
              <a:gd name="connsiteY2" fmla="*/ 4299 h 1665512"/>
              <a:gd name="connsiteX3" fmla="*/ 1665514 w 1665514"/>
              <a:gd name="connsiteY3" fmla="*/ 832756 h 1665512"/>
              <a:gd name="connsiteX4" fmla="*/ 917902 w 1665514"/>
              <a:gd name="connsiteY4" fmla="*/ 1661214 h 1665512"/>
              <a:gd name="connsiteX5" fmla="*/ 832777 w 1665514"/>
              <a:gd name="connsiteY5" fmla="*/ 1665512 h 1665512"/>
              <a:gd name="connsiteX6" fmla="*/ 832737 w 1665514"/>
              <a:gd name="connsiteY6" fmla="*/ 1665512 h 1665512"/>
              <a:gd name="connsiteX7" fmla="*/ 747613 w 1665514"/>
              <a:gd name="connsiteY7" fmla="*/ 1661214 h 1665512"/>
              <a:gd name="connsiteX8" fmla="*/ 0 w 1665514"/>
              <a:gd name="connsiteY8" fmla="*/ 832756 h 1665512"/>
              <a:gd name="connsiteX9" fmla="*/ 747613 w 1665514"/>
              <a:gd name="connsiteY9" fmla="*/ 4299 h 1665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5514" h="1665512">
                <a:moveTo>
                  <a:pt x="832737" y="0"/>
                </a:moveTo>
                <a:lnTo>
                  <a:pt x="832777" y="0"/>
                </a:lnTo>
                <a:lnTo>
                  <a:pt x="917902" y="4299"/>
                </a:lnTo>
                <a:cubicBezTo>
                  <a:pt x="1337824" y="46944"/>
                  <a:pt x="1665514" y="401582"/>
                  <a:pt x="1665514" y="832756"/>
                </a:cubicBezTo>
                <a:cubicBezTo>
                  <a:pt x="1665514" y="1263930"/>
                  <a:pt x="1337824" y="1618568"/>
                  <a:pt x="917902" y="1661214"/>
                </a:cubicBezTo>
                <a:lnTo>
                  <a:pt x="832777" y="1665512"/>
                </a:lnTo>
                <a:lnTo>
                  <a:pt x="832737" y="1665512"/>
                </a:lnTo>
                <a:lnTo>
                  <a:pt x="747613" y="1661214"/>
                </a:lnTo>
                <a:cubicBezTo>
                  <a:pt x="327690" y="1618568"/>
                  <a:pt x="0" y="1263930"/>
                  <a:pt x="0" y="832756"/>
                </a:cubicBezTo>
                <a:cubicBezTo>
                  <a:pt x="0" y="401582"/>
                  <a:pt x="327690" y="46944"/>
                  <a:pt x="747613" y="4299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2491860" y="1429273"/>
            <a:ext cx="229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555117" y="2520118"/>
            <a:ext cx="229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STORMING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63860" y="3745245"/>
            <a:ext cx="2291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NORMING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709646" y="5261984"/>
            <a:ext cx="3129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PERFORMING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187700" y="762000"/>
            <a:ext cx="9004300" cy="308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372779" y="2550494"/>
            <a:ext cx="3181142" cy="363259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86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Kết quả hình ảnh cho form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6" t="217" r="23903"/>
          <a:stretch/>
        </p:blipFill>
        <p:spPr bwMode="auto">
          <a:xfrm>
            <a:off x="678375" y="1070061"/>
            <a:ext cx="1665514" cy="1665513"/>
          </a:xfrm>
          <a:custGeom>
            <a:avLst/>
            <a:gdLst>
              <a:gd name="connsiteX0" fmla="*/ 832757 w 1665514"/>
              <a:gd name="connsiteY0" fmla="*/ 0 h 1665513"/>
              <a:gd name="connsiteX1" fmla="*/ 1665514 w 1665514"/>
              <a:gd name="connsiteY1" fmla="*/ 832757 h 1665513"/>
              <a:gd name="connsiteX2" fmla="*/ 917902 w 1665514"/>
              <a:gd name="connsiteY2" fmla="*/ 1661215 h 1665513"/>
              <a:gd name="connsiteX3" fmla="*/ 832777 w 1665514"/>
              <a:gd name="connsiteY3" fmla="*/ 1665513 h 1665513"/>
              <a:gd name="connsiteX4" fmla="*/ 832737 w 1665514"/>
              <a:gd name="connsiteY4" fmla="*/ 1665513 h 1665513"/>
              <a:gd name="connsiteX5" fmla="*/ 747612 w 1665514"/>
              <a:gd name="connsiteY5" fmla="*/ 1661215 h 1665513"/>
              <a:gd name="connsiteX6" fmla="*/ 0 w 1665514"/>
              <a:gd name="connsiteY6" fmla="*/ 832757 h 1665513"/>
              <a:gd name="connsiteX7" fmla="*/ 832757 w 1665514"/>
              <a:gd name="connsiteY7" fmla="*/ 0 h 166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65514" h="1665513">
                <a:moveTo>
                  <a:pt x="832757" y="0"/>
                </a:moveTo>
                <a:cubicBezTo>
                  <a:pt x="1292676" y="0"/>
                  <a:pt x="1665514" y="372838"/>
                  <a:pt x="1665514" y="832757"/>
                </a:cubicBezTo>
                <a:cubicBezTo>
                  <a:pt x="1665514" y="1263931"/>
                  <a:pt x="1337825" y="1618569"/>
                  <a:pt x="917902" y="1661215"/>
                </a:cubicBezTo>
                <a:lnTo>
                  <a:pt x="832777" y="1665513"/>
                </a:lnTo>
                <a:lnTo>
                  <a:pt x="832737" y="1665513"/>
                </a:lnTo>
                <a:lnTo>
                  <a:pt x="747612" y="1661215"/>
                </a:lnTo>
                <a:cubicBezTo>
                  <a:pt x="327690" y="1618569"/>
                  <a:pt x="0" y="1263931"/>
                  <a:pt x="0" y="832757"/>
                </a:cubicBezTo>
                <a:cubicBezTo>
                  <a:pt x="0" y="372838"/>
                  <a:pt x="372838" y="0"/>
                  <a:pt x="832757" y="0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Kết quả hình ảnh cho storm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0" r="23920" b="7483"/>
          <a:stretch>
            <a:fillRect/>
          </a:stretch>
        </p:blipFill>
        <p:spPr bwMode="auto">
          <a:xfrm>
            <a:off x="1741632" y="2276986"/>
            <a:ext cx="1665514" cy="1665514"/>
          </a:xfrm>
          <a:custGeom>
            <a:avLst/>
            <a:gdLst>
              <a:gd name="connsiteX0" fmla="*/ 832757 w 1665514"/>
              <a:gd name="connsiteY0" fmla="*/ 0 h 1665514"/>
              <a:gd name="connsiteX1" fmla="*/ 1665514 w 1665514"/>
              <a:gd name="connsiteY1" fmla="*/ 832757 h 1665514"/>
              <a:gd name="connsiteX2" fmla="*/ 832757 w 1665514"/>
              <a:gd name="connsiteY2" fmla="*/ 1665514 h 1665514"/>
              <a:gd name="connsiteX3" fmla="*/ 0 w 1665514"/>
              <a:gd name="connsiteY3" fmla="*/ 832757 h 1665514"/>
              <a:gd name="connsiteX4" fmla="*/ 832757 w 1665514"/>
              <a:gd name="connsiteY4" fmla="*/ 0 h 166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5514" h="1665514">
                <a:moveTo>
                  <a:pt x="832757" y="0"/>
                </a:moveTo>
                <a:cubicBezTo>
                  <a:pt x="1292676" y="0"/>
                  <a:pt x="1665514" y="372838"/>
                  <a:pt x="1665514" y="832757"/>
                </a:cubicBezTo>
                <a:cubicBezTo>
                  <a:pt x="1665514" y="1292676"/>
                  <a:pt x="1292676" y="1665514"/>
                  <a:pt x="832757" y="1665514"/>
                </a:cubicBezTo>
                <a:cubicBezTo>
                  <a:pt x="372838" y="1665514"/>
                  <a:pt x="0" y="1292676"/>
                  <a:pt x="0" y="832757"/>
                </a:cubicBezTo>
                <a:cubicBezTo>
                  <a:pt x="0" y="372838"/>
                  <a:pt x="372838" y="0"/>
                  <a:pt x="832757" y="0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Kết quả hình ảnh cho sunshine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2" t="10057" r="13774" b="10057"/>
          <a:stretch>
            <a:fillRect/>
          </a:stretch>
        </p:blipFill>
        <p:spPr bwMode="auto">
          <a:xfrm>
            <a:off x="2804889" y="3483911"/>
            <a:ext cx="1665514" cy="1665514"/>
          </a:xfrm>
          <a:custGeom>
            <a:avLst/>
            <a:gdLst>
              <a:gd name="connsiteX0" fmla="*/ 832757 w 1665514"/>
              <a:gd name="connsiteY0" fmla="*/ 0 h 1665514"/>
              <a:gd name="connsiteX1" fmla="*/ 1665514 w 1665514"/>
              <a:gd name="connsiteY1" fmla="*/ 832757 h 1665514"/>
              <a:gd name="connsiteX2" fmla="*/ 832757 w 1665514"/>
              <a:gd name="connsiteY2" fmla="*/ 1665514 h 1665514"/>
              <a:gd name="connsiteX3" fmla="*/ 0 w 1665514"/>
              <a:gd name="connsiteY3" fmla="*/ 832757 h 1665514"/>
              <a:gd name="connsiteX4" fmla="*/ 832757 w 1665514"/>
              <a:gd name="connsiteY4" fmla="*/ 0 h 166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5514" h="1665514">
                <a:moveTo>
                  <a:pt x="832757" y="0"/>
                </a:moveTo>
                <a:cubicBezTo>
                  <a:pt x="1292676" y="0"/>
                  <a:pt x="1665514" y="372838"/>
                  <a:pt x="1665514" y="832757"/>
                </a:cubicBezTo>
                <a:cubicBezTo>
                  <a:pt x="1665514" y="1292676"/>
                  <a:pt x="1292676" y="1665514"/>
                  <a:pt x="832757" y="1665514"/>
                </a:cubicBezTo>
                <a:cubicBezTo>
                  <a:pt x="372838" y="1665514"/>
                  <a:pt x="0" y="1292676"/>
                  <a:pt x="0" y="832757"/>
                </a:cubicBezTo>
                <a:cubicBezTo>
                  <a:pt x="0" y="372838"/>
                  <a:pt x="372838" y="0"/>
                  <a:pt x="832757" y="0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Kết quả hình ảnh cho cooperate"/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r="14529"/>
          <a:stretch>
            <a:fillRect/>
          </a:stretch>
        </p:blipFill>
        <p:spPr bwMode="auto">
          <a:xfrm>
            <a:off x="3868146" y="4690838"/>
            <a:ext cx="1665514" cy="1665512"/>
          </a:xfrm>
          <a:custGeom>
            <a:avLst/>
            <a:gdLst>
              <a:gd name="connsiteX0" fmla="*/ 832737 w 1665514"/>
              <a:gd name="connsiteY0" fmla="*/ 0 h 1665512"/>
              <a:gd name="connsiteX1" fmla="*/ 832777 w 1665514"/>
              <a:gd name="connsiteY1" fmla="*/ 0 h 1665512"/>
              <a:gd name="connsiteX2" fmla="*/ 917902 w 1665514"/>
              <a:gd name="connsiteY2" fmla="*/ 4299 h 1665512"/>
              <a:gd name="connsiteX3" fmla="*/ 1665514 w 1665514"/>
              <a:gd name="connsiteY3" fmla="*/ 832756 h 1665512"/>
              <a:gd name="connsiteX4" fmla="*/ 917902 w 1665514"/>
              <a:gd name="connsiteY4" fmla="*/ 1661214 h 1665512"/>
              <a:gd name="connsiteX5" fmla="*/ 832777 w 1665514"/>
              <a:gd name="connsiteY5" fmla="*/ 1665512 h 1665512"/>
              <a:gd name="connsiteX6" fmla="*/ 832737 w 1665514"/>
              <a:gd name="connsiteY6" fmla="*/ 1665512 h 1665512"/>
              <a:gd name="connsiteX7" fmla="*/ 747613 w 1665514"/>
              <a:gd name="connsiteY7" fmla="*/ 1661214 h 1665512"/>
              <a:gd name="connsiteX8" fmla="*/ 0 w 1665514"/>
              <a:gd name="connsiteY8" fmla="*/ 832756 h 1665512"/>
              <a:gd name="connsiteX9" fmla="*/ 747613 w 1665514"/>
              <a:gd name="connsiteY9" fmla="*/ 4299 h 1665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5514" h="1665512">
                <a:moveTo>
                  <a:pt x="832737" y="0"/>
                </a:moveTo>
                <a:lnTo>
                  <a:pt x="832777" y="0"/>
                </a:lnTo>
                <a:lnTo>
                  <a:pt x="917902" y="4299"/>
                </a:lnTo>
                <a:cubicBezTo>
                  <a:pt x="1337824" y="46944"/>
                  <a:pt x="1665514" y="401582"/>
                  <a:pt x="1665514" y="832756"/>
                </a:cubicBezTo>
                <a:cubicBezTo>
                  <a:pt x="1665514" y="1263930"/>
                  <a:pt x="1337824" y="1618568"/>
                  <a:pt x="917902" y="1661214"/>
                </a:cubicBezTo>
                <a:lnTo>
                  <a:pt x="832777" y="1665512"/>
                </a:lnTo>
                <a:lnTo>
                  <a:pt x="832737" y="1665512"/>
                </a:lnTo>
                <a:lnTo>
                  <a:pt x="747613" y="1661214"/>
                </a:lnTo>
                <a:cubicBezTo>
                  <a:pt x="327690" y="1618568"/>
                  <a:pt x="0" y="1263930"/>
                  <a:pt x="0" y="832756"/>
                </a:cubicBezTo>
                <a:cubicBezTo>
                  <a:pt x="0" y="401582"/>
                  <a:pt x="327690" y="46944"/>
                  <a:pt x="747613" y="4299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33660" y="1229721"/>
            <a:ext cx="6456571" cy="2805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cá nhân không biết rõ về mục tiêu chung và nhiệm vụ của riêng mình trong nhóm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Chưa có sự tin t</a:t>
            </a:r>
            <a:r>
              <a:rPr lang="vi-VN" sz="2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ởng lẫn nhau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thành viên đang quan sát và học hỏi nhiều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Chưa có các tiêu chuẩn, quy định chung trong nhóm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 cam kết của các thành viên không cao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87700" y="762000"/>
            <a:ext cx="9004300" cy="308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33660" y="746231"/>
            <a:ext cx="2291572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FORMING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372779" y="2550494"/>
            <a:ext cx="3181142" cy="363259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75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 descr="Kết quả hình ảnh cho formi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6" t="217" r="23903"/>
          <a:stretch/>
        </p:blipFill>
        <p:spPr bwMode="auto">
          <a:xfrm>
            <a:off x="678375" y="1070061"/>
            <a:ext cx="1665514" cy="1665513"/>
          </a:xfrm>
          <a:custGeom>
            <a:avLst/>
            <a:gdLst>
              <a:gd name="connsiteX0" fmla="*/ 832757 w 1665514"/>
              <a:gd name="connsiteY0" fmla="*/ 0 h 1665513"/>
              <a:gd name="connsiteX1" fmla="*/ 1665514 w 1665514"/>
              <a:gd name="connsiteY1" fmla="*/ 832757 h 1665513"/>
              <a:gd name="connsiteX2" fmla="*/ 917902 w 1665514"/>
              <a:gd name="connsiteY2" fmla="*/ 1661215 h 1665513"/>
              <a:gd name="connsiteX3" fmla="*/ 832777 w 1665514"/>
              <a:gd name="connsiteY3" fmla="*/ 1665513 h 1665513"/>
              <a:gd name="connsiteX4" fmla="*/ 832737 w 1665514"/>
              <a:gd name="connsiteY4" fmla="*/ 1665513 h 1665513"/>
              <a:gd name="connsiteX5" fmla="*/ 747612 w 1665514"/>
              <a:gd name="connsiteY5" fmla="*/ 1661215 h 1665513"/>
              <a:gd name="connsiteX6" fmla="*/ 0 w 1665514"/>
              <a:gd name="connsiteY6" fmla="*/ 832757 h 1665513"/>
              <a:gd name="connsiteX7" fmla="*/ 832757 w 1665514"/>
              <a:gd name="connsiteY7" fmla="*/ 0 h 166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65514" h="1665513">
                <a:moveTo>
                  <a:pt x="832757" y="0"/>
                </a:moveTo>
                <a:cubicBezTo>
                  <a:pt x="1292676" y="0"/>
                  <a:pt x="1665514" y="372838"/>
                  <a:pt x="1665514" y="832757"/>
                </a:cubicBezTo>
                <a:cubicBezTo>
                  <a:pt x="1665514" y="1263931"/>
                  <a:pt x="1337825" y="1618569"/>
                  <a:pt x="917902" y="1661215"/>
                </a:cubicBezTo>
                <a:lnTo>
                  <a:pt x="832777" y="1665513"/>
                </a:lnTo>
                <a:lnTo>
                  <a:pt x="832737" y="1665513"/>
                </a:lnTo>
                <a:lnTo>
                  <a:pt x="747612" y="1661215"/>
                </a:lnTo>
                <a:cubicBezTo>
                  <a:pt x="327690" y="1618569"/>
                  <a:pt x="0" y="1263931"/>
                  <a:pt x="0" y="832757"/>
                </a:cubicBezTo>
                <a:cubicBezTo>
                  <a:pt x="0" y="372838"/>
                  <a:pt x="372838" y="0"/>
                  <a:pt x="832757" y="0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Kết quả hình ảnh cho st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0" r="23920" b="7483"/>
          <a:stretch>
            <a:fillRect/>
          </a:stretch>
        </p:blipFill>
        <p:spPr bwMode="auto">
          <a:xfrm>
            <a:off x="1741632" y="2276986"/>
            <a:ext cx="1665514" cy="1665514"/>
          </a:xfrm>
          <a:custGeom>
            <a:avLst/>
            <a:gdLst>
              <a:gd name="connsiteX0" fmla="*/ 832757 w 1665514"/>
              <a:gd name="connsiteY0" fmla="*/ 0 h 1665514"/>
              <a:gd name="connsiteX1" fmla="*/ 1665514 w 1665514"/>
              <a:gd name="connsiteY1" fmla="*/ 832757 h 1665514"/>
              <a:gd name="connsiteX2" fmla="*/ 832757 w 1665514"/>
              <a:gd name="connsiteY2" fmla="*/ 1665514 h 1665514"/>
              <a:gd name="connsiteX3" fmla="*/ 0 w 1665514"/>
              <a:gd name="connsiteY3" fmla="*/ 832757 h 1665514"/>
              <a:gd name="connsiteX4" fmla="*/ 832757 w 1665514"/>
              <a:gd name="connsiteY4" fmla="*/ 0 h 166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5514" h="1665514">
                <a:moveTo>
                  <a:pt x="832757" y="0"/>
                </a:moveTo>
                <a:cubicBezTo>
                  <a:pt x="1292676" y="0"/>
                  <a:pt x="1665514" y="372838"/>
                  <a:pt x="1665514" y="832757"/>
                </a:cubicBezTo>
                <a:cubicBezTo>
                  <a:pt x="1665514" y="1292676"/>
                  <a:pt x="1292676" y="1665514"/>
                  <a:pt x="832757" y="1665514"/>
                </a:cubicBezTo>
                <a:cubicBezTo>
                  <a:pt x="372838" y="1665514"/>
                  <a:pt x="0" y="1292676"/>
                  <a:pt x="0" y="832757"/>
                </a:cubicBezTo>
                <a:cubicBezTo>
                  <a:pt x="0" y="372838"/>
                  <a:pt x="372838" y="0"/>
                  <a:pt x="832757" y="0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Kết quả hình ảnh cho sunshine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2" t="10057" r="13774" b="10057"/>
          <a:stretch>
            <a:fillRect/>
          </a:stretch>
        </p:blipFill>
        <p:spPr bwMode="auto">
          <a:xfrm>
            <a:off x="2804889" y="3483911"/>
            <a:ext cx="1665514" cy="1665514"/>
          </a:xfrm>
          <a:custGeom>
            <a:avLst/>
            <a:gdLst>
              <a:gd name="connsiteX0" fmla="*/ 832757 w 1665514"/>
              <a:gd name="connsiteY0" fmla="*/ 0 h 1665514"/>
              <a:gd name="connsiteX1" fmla="*/ 1665514 w 1665514"/>
              <a:gd name="connsiteY1" fmla="*/ 832757 h 1665514"/>
              <a:gd name="connsiteX2" fmla="*/ 832757 w 1665514"/>
              <a:gd name="connsiteY2" fmla="*/ 1665514 h 1665514"/>
              <a:gd name="connsiteX3" fmla="*/ 0 w 1665514"/>
              <a:gd name="connsiteY3" fmla="*/ 832757 h 1665514"/>
              <a:gd name="connsiteX4" fmla="*/ 832757 w 1665514"/>
              <a:gd name="connsiteY4" fmla="*/ 0 h 166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5514" h="1665514">
                <a:moveTo>
                  <a:pt x="832757" y="0"/>
                </a:moveTo>
                <a:cubicBezTo>
                  <a:pt x="1292676" y="0"/>
                  <a:pt x="1665514" y="372838"/>
                  <a:pt x="1665514" y="832757"/>
                </a:cubicBezTo>
                <a:cubicBezTo>
                  <a:pt x="1665514" y="1292676"/>
                  <a:pt x="1292676" y="1665514"/>
                  <a:pt x="832757" y="1665514"/>
                </a:cubicBezTo>
                <a:cubicBezTo>
                  <a:pt x="372838" y="1665514"/>
                  <a:pt x="0" y="1292676"/>
                  <a:pt x="0" y="832757"/>
                </a:cubicBezTo>
                <a:cubicBezTo>
                  <a:pt x="0" y="372838"/>
                  <a:pt x="372838" y="0"/>
                  <a:pt x="832757" y="0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Kết quả hình ảnh cho cooperate"/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r="14529"/>
          <a:stretch>
            <a:fillRect/>
          </a:stretch>
        </p:blipFill>
        <p:spPr bwMode="auto">
          <a:xfrm>
            <a:off x="3868146" y="4690838"/>
            <a:ext cx="1665514" cy="1665512"/>
          </a:xfrm>
          <a:custGeom>
            <a:avLst/>
            <a:gdLst>
              <a:gd name="connsiteX0" fmla="*/ 832737 w 1665514"/>
              <a:gd name="connsiteY0" fmla="*/ 0 h 1665512"/>
              <a:gd name="connsiteX1" fmla="*/ 832777 w 1665514"/>
              <a:gd name="connsiteY1" fmla="*/ 0 h 1665512"/>
              <a:gd name="connsiteX2" fmla="*/ 917902 w 1665514"/>
              <a:gd name="connsiteY2" fmla="*/ 4299 h 1665512"/>
              <a:gd name="connsiteX3" fmla="*/ 1665514 w 1665514"/>
              <a:gd name="connsiteY3" fmla="*/ 832756 h 1665512"/>
              <a:gd name="connsiteX4" fmla="*/ 917902 w 1665514"/>
              <a:gd name="connsiteY4" fmla="*/ 1661214 h 1665512"/>
              <a:gd name="connsiteX5" fmla="*/ 832777 w 1665514"/>
              <a:gd name="connsiteY5" fmla="*/ 1665512 h 1665512"/>
              <a:gd name="connsiteX6" fmla="*/ 832737 w 1665514"/>
              <a:gd name="connsiteY6" fmla="*/ 1665512 h 1665512"/>
              <a:gd name="connsiteX7" fmla="*/ 747613 w 1665514"/>
              <a:gd name="connsiteY7" fmla="*/ 1661214 h 1665512"/>
              <a:gd name="connsiteX8" fmla="*/ 0 w 1665514"/>
              <a:gd name="connsiteY8" fmla="*/ 832756 h 1665512"/>
              <a:gd name="connsiteX9" fmla="*/ 747613 w 1665514"/>
              <a:gd name="connsiteY9" fmla="*/ 4299 h 1665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5514" h="1665512">
                <a:moveTo>
                  <a:pt x="832737" y="0"/>
                </a:moveTo>
                <a:lnTo>
                  <a:pt x="832777" y="0"/>
                </a:lnTo>
                <a:lnTo>
                  <a:pt x="917902" y="4299"/>
                </a:lnTo>
                <a:cubicBezTo>
                  <a:pt x="1337824" y="46944"/>
                  <a:pt x="1665514" y="401582"/>
                  <a:pt x="1665514" y="832756"/>
                </a:cubicBezTo>
                <a:cubicBezTo>
                  <a:pt x="1665514" y="1263930"/>
                  <a:pt x="1337824" y="1618568"/>
                  <a:pt x="917902" y="1661214"/>
                </a:cubicBezTo>
                <a:lnTo>
                  <a:pt x="832777" y="1665512"/>
                </a:lnTo>
                <a:lnTo>
                  <a:pt x="832737" y="1665512"/>
                </a:lnTo>
                <a:lnTo>
                  <a:pt x="747613" y="1661214"/>
                </a:lnTo>
                <a:cubicBezTo>
                  <a:pt x="327690" y="1618568"/>
                  <a:pt x="0" y="1263930"/>
                  <a:pt x="0" y="832756"/>
                </a:cubicBezTo>
                <a:cubicBezTo>
                  <a:pt x="0" y="401582"/>
                  <a:pt x="327690" y="46944"/>
                  <a:pt x="747613" y="4299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562600" y="1232982"/>
            <a:ext cx="6096000" cy="4196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Vai trò và từng trách nhiệm của từng cá nhân đ</a:t>
            </a:r>
            <a:r>
              <a:rPr lang="vi-VN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 đưa ra và khớp nối với nhau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Lịch trình làm việc đ</a:t>
            </a:r>
            <a:r>
              <a:rPr lang="vi-VN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 thống nhất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Nhiệm vụ của nhóm có thể muốn được thay đổi bởi các thành viên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Thử nghiệm nhiều ý tưởng mới</a:t>
            </a:r>
            <a:endParaRPr lang="vi-VN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Cạnh tranh cao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Tinh thần đồng đội nhỏ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Mức độ tham gia của thành viên là cao nhất (đối với một số) và thấp nhất (đối với một số)</a:t>
            </a:r>
            <a:endParaRPr lang="en-US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87700" y="762000"/>
            <a:ext cx="9004300" cy="308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33660" y="728812"/>
            <a:ext cx="2291572" cy="52322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STORMING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372779" y="2550494"/>
            <a:ext cx="3181142" cy="363259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11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 descr="Kết quả hình ảnh cho formi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6" t="217" r="23903"/>
          <a:stretch/>
        </p:blipFill>
        <p:spPr bwMode="auto">
          <a:xfrm>
            <a:off x="678375" y="1070061"/>
            <a:ext cx="1665514" cy="1665513"/>
          </a:xfrm>
          <a:custGeom>
            <a:avLst/>
            <a:gdLst>
              <a:gd name="connsiteX0" fmla="*/ 832757 w 1665514"/>
              <a:gd name="connsiteY0" fmla="*/ 0 h 1665513"/>
              <a:gd name="connsiteX1" fmla="*/ 1665514 w 1665514"/>
              <a:gd name="connsiteY1" fmla="*/ 832757 h 1665513"/>
              <a:gd name="connsiteX2" fmla="*/ 917902 w 1665514"/>
              <a:gd name="connsiteY2" fmla="*/ 1661215 h 1665513"/>
              <a:gd name="connsiteX3" fmla="*/ 832777 w 1665514"/>
              <a:gd name="connsiteY3" fmla="*/ 1665513 h 1665513"/>
              <a:gd name="connsiteX4" fmla="*/ 832737 w 1665514"/>
              <a:gd name="connsiteY4" fmla="*/ 1665513 h 1665513"/>
              <a:gd name="connsiteX5" fmla="*/ 747612 w 1665514"/>
              <a:gd name="connsiteY5" fmla="*/ 1661215 h 1665513"/>
              <a:gd name="connsiteX6" fmla="*/ 0 w 1665514"/>
              <a:gd name="connsiteY6" fmla="*/ 832757 h 1665513"/>
              <a:gd name="connsiteX7" fmla="*/ 832757 w 1665514"/>
              <a:gd name="connsiteY7" fmla="*/ 0 h 166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65514" h="1665513">
                <a:moveTo>
                  <a:pt x="832757" y="0"/>
                </a:moveTo>
                <a:cubicBezTo>
                  <a:pt x="1292676" y="0"/>
                  <a:pt x="1665514" y="372838"/>
                  <a:pt x="1665514" y="832757"/>
                </a:cubicBezTo>
                <a:cubicBezTo>
                  <a:pt x="1665514" y="1263931"/>
                  <a:pt x="1337825" y="1618569"/>
                  <a:pt x="917902" y="1661215"/>
                </a:cubicBezTo>
                <a:lnTo>
                  <a:pt x="832777" y="1665513"/>
                </a:lnTo>
                <a:lnTo>
                  <a:pt x="832737" y="1665513"/>
                </a:lnTo>
                <a:lnTo>
                  <a:pt x="747612" y="1661215"/>
                </a:lnTo>
                <a:cubicBezTo>
                  <a:pt x="327690" y="1618569"/>
                  <a:pt x="0" y="1263931"/>
                  <a:pt x="0" y="832757"/>
                </a:cubicBezTo>
                <a:cubicBezTo>
                  <a:pt x="0" y="372838"/>
                  <a:pt x="372838" y="0"/>
                  <a:pt x="832757" y="0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Kết quả hình ảnh cho storm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0" r="23920" b="7483"/>
          <a:stretch>
            <a:fillRect/>
          </a:stretch>
        </p:blipFill>
        <p:spPr bwMode="auto">
          <a:xfrm>
            <a:off x="1741632" y="2276986"/>
            <a:ext cx="1665514" cy="1665514"/>
          </a:xfrm>
          <a:custGeom>
            <a:avLst/>
            <a:gdLst>
              <a:gd name="connsiteX0" fmla="*/ 832757 w 1665514"/>
              <a:gd name="connsiteY0" fmla="*/ 0 h 1665514"/>
              <a:gd name="connsiteX1" fmla="*/ 1665514 w 1665514"/>
              <a:gd name="connsiteY1" fmla="*/ 832757 h 1665514"/>
              <a:gd name="connsiteX2" fmla="*/ 832757 w 1665514"/>
              <a:gd name="connsiteY2" fmla="*/ 1665514 h 1665514"/>
              <a:gd name="connsiteX3" fmla="*/ 0 w 1665514"/>
              <a:gd name="connsiteY3" fmla="*/ 832757 h 1665514"/>
              <a:gd name="connsiteX4" fmla="*/ 832757 w 1665514"/>
              <a:gd name="connsiteY4" fmla="*/ 0 h 166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5514" h="1665514">
                <a:moveTo>
                  <a:pt x="832757" y="0"/>
                </a:moveTo>
                <a:cubicBezTo>
                  <a:pt x="1292676" y="0"/>
                  <a:pt x="1665514" y="372838"/>
                  <a:pt x="1665514" y="832757"/>
                </a:cubicBezTo>
                <a:cubicBezTo>
                  <a:pt x="1665514" y="1292676"/>
                  <a:pt x="1292676" y="1665514"/>
                  <a:pt x="832757" y="1665514"/>
                </a:cubicBezTo>
                <a:cubicBezTo>
                  <a:pt x="372838" y="1665514"/>
                  <a:pt x="0" y="1292676"/>
                  <a:pt x="0" y="832757"/>
                </a:cubicBezTo>
                <a:cubicBezTo>
                  <a:pt x="0" y="372838"/>
                  <a:pt x="372838" y="0"/>
                  <a:pt x="832757" y="0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Kết quả hình ảnh cho sunsh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2" t="10057" r="13774" b="10057"/>
          <a:stretch>
            <a:fillRect/>
          </a:stretch>
        </p:blipFill>
        <p:spPr bwMode="auto">
          <a:xfrm>
            <a:off x="2804889" y="3483911"/>
            <a:ext cx="1665514" cy="1665514"/>
          </a:xfrm>
          <a:custGeom>
            <a:avLst/>
            <a:gdLst>
              <a:gd name="connsiteX0" fmla="*/ 832757 w 1665514"/>
              <a:gd name="connsiteY0" fmla="*/ 0 h 1665514"/>
              <a:gd name="connsiteX1" fmla="*/ 1665514 w 1665514"/>
              <a:gd name="connsiteY1" fmla="*/ 832757 h 1665514"/>
              <a:gd name="connsiteX2" fmla="*/ 832757 w 1665514"/>
              <a:gd name="connsiteY2" fmla="*/ 1665514 h 1665514"/>
              <a:gd name="connsiteX3" fmla="*/ 0 w 1665514"/>
              <a:gd name="connsiteY3" fmla="*/ 832757 h 1665514"/>
              <a:gd name="connsiteX4" fmla="*/ 832757 w 1665514"/>
              <a:gd name="connsiteY4" fmla="*/ 0 h 166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5514" h="1665514">
                <a:moveTo>
                  <a:pt x="832757" y="0"/>
                </a:moveTo>
                <a:cubicBezTo>
                  <a:pt x="1292676" y="0"/>
                  <a:pt x="1665514" y="372838"/>
                  <a:pt x="1665514" y="832757"/>
                </a:cubicBezTo>
                <a:cubicBezTo>
                  <a:pt x="1665514" y="1292676"/>
                  <a:pt x="1292676" y="1665514"/>
                  <a:pt x="832757" y="1665514"/>
                </a:cubicBezTo>
                <a:cubicBezTo>
                  <a:pt x="372838" y="1665514"/>
                  <a:pt x="0" y="1292676"/>
                  <a:pt x="0" y="832757"/>
                </a:cubicBezTo>
                <a:cubicBezTo>
                  <a:pt x="0" y="372838"/>
                  <a:pt x="372838" y="0"/>
                  <a:pt x="832757" y="0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Kết quả hình ảnh cho cooperate"/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r="14529"/>
          <a:stretch>
            <a:fillRect/>
          </a:stretch>
        </p:blipFill>
        <p:spPr bwMode="auto">
          <a:xfrm>
            <a:off x="3868146" y="4690838"/>
            <a:ext cx="1665514" cy="1665512"/>
          </a:xfrm>
          <a:custGeom>
            <a:avLst/>
            <a:gdLst>
              <a:gd name="connsiteX0" fmla="*/ 832737 w 1665514"/>
              <a:gd name="connsiteY0" fmla="*/ 0 h 1665512"/>
              <a:gd name="connsiteX1" fmla="*/ 832777 w 1665514"/>
              <a:gd name="connsiteY1" fmla="*/ 0 h 1665512"/>
              <a:gd name="connsiteX2" fmla="*/ 917902 w 1665514"/>
              <a:gd name="connsiteY2" fmla="*/ 4299 h 1665512"/>
              <a:gd name="connsiteX3" fmla="*/ 1665514 w 1665514"/>
              <a:gd name="connsiteY3" fmla="*/ 832756 h 1665512"/>
              <a:gd name="connsiteX4" fmla="*/ 917902 w 1665514"/>
              <a:gd name="connsiteY4" fmla="*/ 1661214 h 1665512"/>
              <a:gd name="connsiteX5" fmla="*/ 832777 w 1665514"/>
              <a:gd name="connsiteY5" fmla="*/ 1665512 h 1665512"/>
              <a:gd name="connsiteX6" fmla="*/ 832737 w 1665514"/>
              <a:gd name="connsiteY6" fmla="*/ 1665512 h 1665512"/>
              <a:gd name="connsiteX7" fmla="*/ 747613 w 1665514"/>
              <a:gd name="connsiteY7" fmla="*/ 1661214 h 1665512"/>
              <a:gd name="connsiteX8" fmla="*/ 0 w 1665514"/>
              <a:gd name="connsiteY8" fmla="*/ 832756 h 1665512"/>
              <a:gd name="connsiteX9" fmla="*/ 747613 w 1665514"/>
              <a:gd name="connsiteY9" fmla="*/ 4299 h 1665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5514" h="1665512">
                <a:moveTo>
                  <a:pt x="832737" y="0"/>
                </a:moveTo>
                <a:lnTo>
                  <a:pt x="832777" y="0"/>
                </a:lnTo>
                <a:lnTo>
                  <a:pt x="917902" y="4299"/>
                </a:lnTo>
                <a:cubicBezTo>
                  <a:pt x="1337824" y="46944"/>
                  <a:pt x="1665514" y="401582"/>
                  <a:pt x="1665514" y="832756"/>
                </a:cubicBezTo>
                <a:cubicBezTo>
                  <a:pt x="1665514" y="1263930"/>
                  <a:pt x="1337824" y="1618568"/>
                  <a:pt x="917902" y="1661214"/>
                </a:cubicBezTo>
                <a:lnTo>
                  <a:pt x="832777" y="1665512"/>
                </a:lnTo>
                <a:lnTo>
                  <a:pt x="832737" y="1665512"/>
                </a:lnTo>
                <a:lnTo>
                  <a:pt x="747613" y="1661214"/>
                </a:lnTo>
                <a:cubicBezTo>
                  <a:pt x="327690" y="1618568"/>
                  <a:pt x="0" y="1263930"/>
                  <a:pt x="0" y="832756"/>
                </a:cubicBezTo>
                <a:cubicBezTo>
                  <a:pt x="0" y="401582"/>
                  <a:pt x="327690" y="46944"/>
                  <a:pt x="747613" y="4299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87700" y="762000"/>
            <a:ext cx="9004300" cy="308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33660" y="720461"/>
            <a:ext cx="2291572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NORMING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372779" y="2550494"/>
            <a:ext cx="3181142" cy="363259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552710" y="1243681"/>
            <a:ext cx="650594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đích được xác định rõ ràng</a:t>
            </a:r>
            <a:endParaRPr lang="en-US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vi-VN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nhận được sự cam kết của tất cả thành viên </a:t>
            </a: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 về </a:t>
            </a:r>
            <a:r>
              <a:rPr lang="vi-VN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đích</a:t>
            </a: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chung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hình thành đầy đủ nguồn lực để thực hiện nhiệm vụ</a:t>
            </a:r>
            <a:endParaRPr lang="vi-VN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 xây dựng được niềm tin giữa các thành viên</a:t>
            </a:r>
            <a:endParaRPr lang="vi-VN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Tương tác nhóm liên tục và tích cực</a:t>
            </a:r>
            <a:endParaRPr lang="vi-VN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 chuẩn nhóm tự củng cố </a:t>
            </a: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bởi các </a:t>
            </a:r>
            <a:r>
              <a:rPr lang="vi-VN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nhiều ý tưởng sáng tạo mang tính cải tiến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 những thành công đầu tiên từ mục tiêu</a:t>
            </a:r>
          </a:p>
        </p:txBody>
      </p:sp>
    </p:spTree>
    <p:extLst>
      <p:ext uri="{BB962C8B-B14F-4D97-AF65-F5344CB8AC3E}">
        <p14:creationId xmlns:p14="http://schemas.microsoft.com/office/powerpoint/2010/main" val="238432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 descr="Kết quả hình ảnh cho formi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6" t="217" r="23903"/>
          <a:stretch/>
        </p:blipFill>
        <p:spPr bwMode="auto">
          <a:xfrm>
            <a:off x="678375" y="1070061"/>
            <a:ext cx="1665514" cy="1665513"/>
          </a:xfrm>
          <a:custGeom>
            <a:avLst/>
            <a:gdLst>
              <a:gd name="connsiteX0" fmla="*/ 832757 w 1665514"/>
              <a:gd name="connsiteY0" fmla="*/ 0 h 1665513"/>
              <a:gd name="connsiteX1" fmla="*/ 1665514 w 1665514"/>
              <a:gd name="connsiteY1" fmla="*/ 832757 h 1665513"/>
              <a:gd name="connsiteX2" fmla="*/ 917902 w 1665514"/>
              <a:gd name="connsiteY2" fmla="*/ 1661215 h 1665513"/>
              <a:gd name="connsiteX3" fmla="*/ 832777 w 1665514"/>
              <a:gd name="connsiteY3" fmla="*/ 1665513 h 1665513"/>
              <a:gd name="connsiteX4" fmla="*/ 832737 w 1665514"/>
              <a:gd name="connsiteY4" fmla="*/ 1665513 h 1665513"/>
              <a:gd name="connsiteX5" fmla="*/ 747612 w 1665514"/>
              <a:gd name="connsiteY5" fmla="*/ 1661215 h 1665513"/>
              <a:gd name="connsiteX6" fmla="*/ 0 w 1665514"/>
              <a:gd name="connsiteY6" fmla="*/ 832757 h 1665513"/>
              <a:gd name="connsiteX7" fmla="*/ 832757 w 1665514"/>
              <a:gd name="connsiteY7" fmla="*/ 0 h 166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65514" h="1665513">
                <a:moveTo>
                  <a:pt x="832757" y="0"/>
                </a:moveTo>
                <a:cubicBezTo>
                  <a:pt x="1292676" y="0"/>
                  <a:pt x="1665514" y="372838"/>
                  <a:pt x="1665514" y="832757"/>
                </a:cubicBezTo>
                <a:cubicBezTo>
                  <a:pt x="1665514" y="1263931"/>
                  <a:pt x="1337825" y="1618569"/>
                  <a:pt x="917902" y="1661215"/>
                </a:cubicBezTo>
                <a:lnTo>
                  <a:pt x="832777" y="1665513"/>
                </a:lnTo>
                <a:lnTo>
                  <a:pt x="832737" y="1665513"/>
                </a:lnTo>
                <a:lnTo>
                  <a:pt x="747612" y="1661215"/>
                </a:lnTo>
                <a:cubicBezTo>
                  <a:pt x="327690" y="1618569"/>
                  <a:pt x="0" y="1263931"/>
                  <a:pt x="0" y="832757"/>
                </a:cubicBezTo>
                <a:cubicBezTo>
                  <a:pt x="0" y="372838"/>
                  <a:pt x="372838" y="0"/>
                  <a:pt x="832757" y="0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Kết quả hình ảnh cho storm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0" r="23920" b="7483"/>
          <a:stretch>
            <a:fillRect/>
          </a:stretch>
        </p:blipFill>
        <p:spPr bwMode="auto">
          <a:xfrm>
            <a:off x="1741632" y="2276986"/>
            <a:ext cx="1665514" cy="1665514"/>
          </a:xfrm>
          <a:custGeom>
            <a:avLst/>
            <a:gdLst>
              <a:gd name="connsiteX0" fmla="*/ 832757 w 1665514"/>
              <a:gd name="connsiteY0" fmla="*/ 0 h 1665514"/>
              <a:gd name="connsiteX1" fmla="*/ 1665514 w 1665514"/>
              <a:gd name="connsiteY1" fmla="*/ 832757 h 1665514"/>
              <a:gd name="connsiteX2" fmla="*/ 832757 w 1665514"/>
              <a:gd name="connsiteY2" fmla="*/ 1665514 h 1665514"/>
              <a:gd name="connsiteX3" fmla="*/ 0 w 1665514"/>
              <a:gd name="connsiteY3" fmla="*/ 832757 h 1665514"/>
              <a:gd name="connsiteX4" fmla="*/ 832757 w 1665514"/>
              <a:gd name="connsiteY4" fmla="*/ 0 h 166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5514" h="1665514">
                <a:moveTo>
                  <a:pt x="832757" y="0"/>
                </a:moveTo>
                <a:cubicBezTo>
                  <a:pt x="1292676" y="0"/>
                  <a:pt x="1665514" y="372838"/>
                  <a:pt x="1665514" y="832757"/>
                </a:cubicBezTo>
                <a:cubicBezTo>
                  <a:pt x="1665514" y="1292676"/>
                  <a:pt x="1292676" y="1665514"/>
                  <a:pt x="832757" y="1665514"/>
                </a:cubicBezTo>
                <a:cubicBezTo>
                  <a:pt x="372838" y="1665514"/>
                  <a:pt x="0" y="1292676"/>
                  <a:pt x="0" y="832757"/>
                </a:cubicBezTo>
                <a:cubicBezTo>
                  <a:pt x="0" y="372838"/>
                  <a:pt x="372838" y="0"/>
                  <a:pt x="832757" y="0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Kết quả hình ảnh cho sunshine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2" t="10057" r="13774" b="10057"/>
          <a:stretch>
            <a:fillRect/>
          </a:stretch>
        </p:blipFill>
        <p:spPr bwMode="auto">
          <a:xfrm>
            <a:off x="2804889" y="3483911"/>
            <a:ext cx="1665514" cy="1665514"/>
          </a:xfrm>
          <a:custGeom>
            <a:avLst/>
            <a:gdLst>
              <a:gd name="connsiteX0" fmla="*/ 832757 w 1665514"/>
              <a:gd name="connsiteY0" fmla="*/ 0 h 1665514"/>
              <a:gd name="connsiteX1" fmla="*/ 1665514 w 1665514"/>
              <a:gd name="connsiteY1" fmla="*/ 832757 h 1665514"/>
              <a:gd name="connsiteX2" fmla="*/ 832757 w 1665514"/>
              <a:gd name="connsiteY2" fmla="*/ 1665514 h 1665514"/>
              <a:gd name="connsiteX3" fmla="*/ 0 w 1665514"/>
              <a:gd name="connsiteY3" fmla="*/ 832757 h 1665514"/>
              <a:gd name="connsiteX4" fmla="*/ 832757 w 1665514"/>
              <a:gd name="connsiteY4" fmla="*/ 0 h 1665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65514" h="1665514">
                <a:moveTo>
                  <a:pt x="832757" y="0"/>
                </a:moveTo>
                <a:cubicBezTo>
                  <a:pt x="1292676" y="0"/>
                  <a:pt x="1665514" y="372838"/>
                  <a:pt x="1665514" y="832757"/>
                </a:cubicBezTo>
                <a:cubicBezTo>
                  <a:pt x="1665514" y="1292676"/>
                  <a:pt x="1292676" y="1665514"/>
                  <a:pt x="832757" y="1665514"/>
                </a:cubicBezTo>
                <a:cubicBezTo>
                  <a:pt x="372838" y="1665514"/>
                  <a:pt x="0" y="1292676"/>
                  <a:pt x="0" y="832757"/>
                </a:cubicBezTo>
                <a:cubicBezTo>
                  <a:pt x="0" y="372838"/>
                  <a:pt x="372838" y="0"/>
                  <a:pt x="832757" y="0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Kết quả hình ảnh cho coopera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r="14529"/>
          <a:stretch>
            <a:fillRect/>
          </a:stretch>
        </p:blipFill>
        <p:spPr bwMode="auto">
          <a:xfrm>
            <a:off x="3868146" y="4690838"/>
            <a:ext cx="1665514" cy="1665512"/>
          </a:xfrm>
          <a:custGeom>
            <a:avLst/>
            <a:gdLst>
              <a:gd name="connsiteX0" fmla="*/ 832737 w 1665514"/>
              <a:gd name="connsiteY0" fmla="*/ 0 h 1665512"/>
              <a:gd name="connsiteX1" fmla="*/ 832777 w 1665514"/>
              <a:gd name="connsiteY1" fmla="*/ 0 h 1665512"/>
              <a:gd name="connsiteX2" fmla="*/ 917902 w 1665514"/>
              <a:gd name="connsiteY2" fmla="*/ 4299 h 1665512"/>
              <a:gd name="connsiteX3" fmla="*/ 1665514 w 1665514"/>
              <a:gd name="connsiteY3" fmla="*/ 832756 h 1665512"/>
              <a:gd name="connsiteX4" fmla="*/ 917902 w 1665514"/>
              <a:gd name="connsiteY4" fmla="*/ 1661214 h 1665512"/>
              <a:gd name="connsiteX5" fmla="*/ 832777 w 1665514"/>
              <a:gd name="connsiteY5" fmla="*/ 1665512 h 1665512"/>
              <a:gd name="connsiteX6" fmla="*/ 832737 w 1665514"/>
              <a:gd name="connsiteY6" fmla="*/ 1665512 h 1665512"/>
              <a:gd name="connsiteX7" fmla="*/ 747613 w 1665514"/>
              <a:gd name="connsiteY7" fmla="*/ 1661214 h 1665512"/>
              <a:gd name="connsiteX8" fmla="*/ 0 w 1665514"/>
              <a:gd name="connsiteY8" fmla="*/ 832756 h 1665512"/>
              <a:gd name="connsiteX9" fmla="*/ 747613 w 1665514"/>
              <a:gd name="connsiteY9" fmla="*/ 4299 h 1665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5514" h="1665512">
                <a:moveTo>
                  <a:pt x="832737" y="0"/>
                </a:moveTo>
                <a:lnTo>
                  <a:pt x="832777" y="0"/>
                </a:lnTo>
                <a:lnTo>
                  <a:pt x="917902" y="4299"/>
                </a:lnTo>
                <a:cubicBezTo>
                  <a:pt x="1337824" y="46944"/>
                  <a:pt x="1665514" y="401582"/>
                  <a:pt x="1665514" y="832756"/>
                </a:cubicBezTo>
                <a:cubicBezTo>
                  <a:pt x="1665514" y="1263930"/>
                  <a:pt x="1337824" y="1618568"/>
                  <a:pt x="917902" y="1661214"/>
                </a:cubicBezTo>
                <a:lnTo>
                  <a:pt x="832777" y="1665512"/>
                </a:lnTo>
                <a:lnTo>
                  <a:pt x="832737" y="1665512"/>
                </a:lnTo>
                <a:lnTo>
                  <a:pt x="747613" y="1661214"/>
                </a:lnTo>
                <a:cubicBezTo>
                  <a:pt x="327690" y="1618568"/>
                  <a:pt x="0" y="1263930"/>
                  <a:pt x="0" y="832756"/>
                </a:cubicBezTo>
                <a:cubicBezTo>
                  <a:pt x="0" y="401582"/>
                  <a:pt x="327690" y="46944"/>
                  <a:pt x="747613" y="4299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533660" y="1249353"/>
            <a:ext cx="6096000" cy="41960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tiêu của nhóm được hoàn thành bởi tất cả các cá nhân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thành viên nhóm cảm thấy được tạo động lực và truyền cảm hứng làm việc</a:t>
            </a:r>
            <a:endParaRPr lang="vi-VN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làm việc của nhóm đat được tốt nhất do việc vận hành trơn tru, kết hợp hiệu quả, ít các sai sót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thành viên của </a:t>
            </a: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vi-VN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có quan điểm khách quan</a:t>
            </a: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và đóng góp tích cực cho nhau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 tưởng vào tất cả mọi người</a:t>
            </a:r>
            <a:endParaRPr lang="en-US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Sẵn sàng đối đầu với các </a:t>
            </a:r>
            <a:r>
              <a:rPr lang="vi-VN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 cơ </a:t>
            </a:r>
            <a:r>
              <a:rPr lang="en-US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 sự thay đổi</a:t>
            </a:r>
            <a:endParaRPr lang="vi-VN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87700" y="762000"/>
            <a:ext cx="9004300" cy="308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533660" y="726133"/>
            <a:ext cx="2729504" cy="523220"/>
          </a:xfrm>
          <a:prstGeom prst="rect">
            <a:avLst/>
          </a:prstGeom>
          <a:solidFill>
            <a:srgbClr val="FF9933"/>
          </a:solidFill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PERFORMING</a:t>
            </a: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372779" y="2550494"/>
            <a:ext cx="3181142" cy="3632592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65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87700" y="296562"/>
            <a:ext cx="888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NHỮNG MIẾNG MÀU RÀO CẢN</a:t>
            </a:r>
          </a:p>
        </p:txBody>
      </p:sp>
      <p:pic>
        <p:nvPicPr>
          <p:cNvPr id="13314" name="Picture 2" descr="Kết quả hình ảnh cho COLORFUL fe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7" b="11361"/>
          <a:stretch/>
        </p:blipFill>
        <p:spPr bwMode="auto">
          <a:xfrm>
            <a:off x="0" y="910365"/>
            <a:ext cx="12192000" cy="549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1625600"/>
            <a:ext cx="12192000" cy="41365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31775" lvl="1">
              <a:lnSpc>
                <a:spcPct val="150000"/>
              </a:lnSpc>
              <a:buNone/>
            </a:pPr>
            <a:endPara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843311"/>
            <a:ext cx="120701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lvl="1">
              <a:lnSpc>
                <a:spcPct val="150000"/>
              </a:lnSpc>
              <a:buNone/>
            </a:pPr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</a:p>
          <a:p>
            <a:pPr marL="231775" lvl="1"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Mỗi đội dùng các miếng màu để mô tả các rào cản của làm việc nhóm hiệu quả</a:t>
            </a:r>
          </a:p>
          <a:p>
            <a:pPr marL="231775" lvl="1"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Rào cản khách quan mô tả vào bìa màu đỏ, chủ quan bìa màu xanh</a:t>
            </a:r>
          </a:p>
          <a:p>
            <a:pPr marL="231775" lvl="1"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Mỗi bìa màu là 1 rào cản, dán rào cản lên tường khu vực của đội mình</a:t>
            </a:r>
          </a:p>
          <a:p>
            <a:pPr marL="231775" lvl="1"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Thời gian thảo luận là 10 phút</a:t>
            </a:r>
          </a:p>
          <a:p>
            <a:pPr marL="231775" lvl="1">
              <a:lnSpc>
                <a:spcPct val="150000"/>
              </a:lnSpc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Đội nào tìm được nhiều rào cản hơn sẽ chiến thắng</a:t>
            </a:r>
          </a:p>
        </p:txBody>
      </p:sp>
    </p:spTree>
    <p:extLst>
      <p:ext uri="{BB962C8B-B14F-4D97-AF65-F5344CB8AC3E}">
        <p14:creationId xmlns:p14="http://schemas.microsoft.com/office/powerpoint/2010/main" val="347183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576487" y="308917"/>
            <a:ext cx="2471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/>
              <a:t>NỘI DUNG</a:t>
            </a:r>
          </a:p>
        </p:txBody>
      </p:sp>
      <p:pic>
        <p:nvPicPr>
          <p:cNvPr id="2052" name="Picture 4" descr="Hình ảnh có liên qua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6" t="-117" r="24265" b="117"/>
          <a:stretch/>
        </p:blipFill>
        <p:spPr bwMode="auto">
          <a:xfrm>
            <a:off x="0" y="945120"/>
            <a:ext cx="6586151" cy="544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672649" y="945120"/>
            <a:ext cx="5519351" cy="5448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06396" y="1987138"/>
            <a:ext cx="50518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Khái quát chung về Đội nhóm</a:t>
            </a:r>
          </a:p>
          <a:p>
            <a:pPr>
              <a:lnSpc>
                <a:spcPct val="200000"/>
              </a:lnSpc>
            </a:pPr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Vận hành làm việc nhóm hiệu quả</a:t>
            </a:r>
          </a:p>
          <a:p>
            <a:pPr>
              <a:lnSpc>
                <a:spcPct val="200000"/>
              </a:lnSpc>
            </a:pPr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tiếp trong làm việc nhóm</a:t>
            </a:r>
          </a:p>
          <a:p>
            <a:pPr>
              <a:lnSpc>
                <a:spcPct val="200000"/>
              </a:lnSpc>
            </a:pPr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Áp dụng để làm việc nhóm hiệu quả</a:t>
            </a:r>
          </a:p>
        </p:txBody>
      </p:sp>
    </p:spTree>
    <p:extLst>
      <p:ext uri="{BB962C8B-B14F-4D97-AF65-F5344CB8AC3E}">
        <p14:creationId xmlns:p14="http://schemas.microsoft.com/office/powerpoint/2010/main" val="388720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87700" y="296562"/>
            <a:ext cx="888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NHỮNG RÀO CẢN TRONG LÀM VIỆC NHÓM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4" y="2475338"/>
            <a:ext cx="5333640" cy="110799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QUAN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5140" y="2475338"/>
            <a:ext cx="6861152" cy="110799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 QUAN</a:t>
            </a:r>
          </a:p>
        </p:txBody>
      </p:sp>
    </p:spTree>
    <p:extLst>
      <p:ext uri="{BB962C8B-B14F-4D97-AF65-F5344CB8AC3E}">
        <p14:creationId xmlns:p14="http://schemas.microsoft.com/office/powerpoint/2010/main" val="338916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87700" y="296562"/>
            <a:ext cx="888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AXIT QUA SÔNG</a:t>
            </a:r>
          </a:p>
        </p:txBody>
      </p:sp>
      <p:pic>
        <p:nvPicPr>
          <p:cNvPr id="5" name="Content Placeholder 17" descr="Building-Teamwor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58" y="1291569"/>
            <a:ext cx="6082683" cy="4586717"/>
          </a:xfrm>
          <a:prstGeom prst="rect">
            <a:avLst/>
          </a:prstGeom>
        </p:spPr>
      </p:pic>
      <p:sp>
        <p:nvSpPr>
          <p:cNvPr id="6" name="Content Placeholder 7"/>
          <p:cNvSpPr txBox="1">
            <a:spLocks/>
          </p:cNvSpPr>
          <p:nvPr/>
        </p:nvSpPr>
        <p:spPr>
          <a:xfrm>
            <a:off x="5921829" y="1291569"/>
            <a:ext cx="6270172" cy="458671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0513" lvl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 chơi</a:t>
            </a:r>
          </a:p>
          <a:p>
            <a:pPr marL="290513" lvl="1"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Mỗi đội dùng dây chun đưa chai axit qua sông</a:t>
            </a:r>
          </a:p>
          <a:p>
            <a:pPr marL="290513" lvl="1"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 đổ axit ra sông</a:t>
            </a:r>
          </a:p>
          <a:p>
            <a:pPr marL="290513" lvl="1"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Khoảng cách giữa tay và chai &gt;= 80cm</a:t>
            </a:r>
          </a:p>
          <a:p>
            <a:pPr marL="290513" lvl="1"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 phút chuẩn bị</a:t>
            </a:r>
          </a:p>
          <a:p>
            <a:pPr marL="290513" lvl="1"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phút thực hiện</a:t>
            </a:r>
          </a:p>
          <a:p>
            <a:pPr marL="290513" lvl="1"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Xếp hạng dựa trên thời gian di chuyển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46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4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8789251"/>
              </p:ext>
            </p:extLst>
          </p:nvPr>
        </p:nvGraphicFramePr>
        <p:xfrm>
          <a:off x="0" y="936781"/>
          <a:ext cx="12192000" cy="490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64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277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Role</a:t>
                      </a:r>
                    </a:p>
                  </a:txBody>
                  <a:tcPr marL="62477" marR="6247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Responsibility</a:t>
                      </a:r>
                    </a:p>
                  </a:txBody>
                  <a:tcPr marL="62477" marR="6247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Lãnh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đạo</a:t>
                      </a:r>
                      <a:endParaRPr lang="en-US" sz="22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2477" marR="6247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-285750" algn="l" defTabSz="457200" rtl="0" eaLnBrk="1" latinLnBrk="0" hangingPunct="1">
                        <a:buFontTx/>
                        <a:buChar char="-"/>
                      </a:pP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Xác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lập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mục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tiêu</a:t>
                      </a:r>
                      <a:endParaRPr lang="en-US" sz="22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indent="-285750" algn="l" defTabSz="457200" rtl="0" eaLnBrk="1" latinLnBrk="0" hangingPunct="1">
                        <a:buFontTx/>
                        <a:buChar char="-"/>
                      </a:pP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Tập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hợp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lực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phát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triển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nguồn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lực</a:t>
                      </a:r>
                      <a:endParaRPr lang="en-US" sz="22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indent="-285750" algn="l" defTabSz="457200" rtl="0" eaLnBrk="1" latinLnBrk="0" hangingPunct="1">
                        <a:buFontTx/>
                        <a:buChar char="-"/>
                      </a:pP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Tạo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môi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trường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khuyến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khích</a:t>
                      </a:r>
                      <a:endParaRPr lang="en-US" sz="22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2477" marR="62477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728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220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22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phối</a:t>
                      </a:r>
                      <a:endParaRPr lang="en-US" sz="22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2477" marR="6247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285750" algn="l" defTabSz="457200" rtl="0" eaLnBrk="1" latinLnBrk="0" hangingPunct="1">
                        <a:buFontTx/>
                        <a:buChar char="-"/>
                      </a:pPr>
                      <a:r>
                        <a:rPr lang="en-US" sz="220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Lập</a:t>
                      </a:r>
                      <a:r>
                        <a:rPr lang="en-US" sz="22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kế</a:t>
                      </a:r>
                      <a:r>
                        <a:rPr lang="en-US" sz="22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hoạch</a:t>
                      </a:r>
                      <a:endParaRPr lang="en-US" sz="22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indent="-285750" algn="l" defTabSz="457200" rtl="0" eaLnBrk="1" latinLnBrk="0" hangingPunct="1">
                        <a:buFontTx/>
                        <a:buChar char="-"/>
                      </a:pPr>
                      <a:r>
                        <a:rPr lang="en-US" sz="220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Tổ</a:t>
                      </a:r>
                      <a:r>
                        <a:rPr lang="en-US" sz="22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chức</a:t>
                      </a:r>
                      <a:r>
                        <a:rPr lang="en-US" sz="22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22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hiện</a:t>
                      </a:r>
                      <a:endParaRPr lang="en-US" sz="22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indent="-285750" algn="l" defTabSz="457200" rtl="0" eaLnBrk="1" latinLnBrk="0" hangingPunct="1">
                        <a:buFontTx/>
                        <a:buChar char="-"/>
                      </a:pPr>
                      <a:r>
                        <a:rPr lang="en-US" sz="220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Giám</a:t>
                      </a:r>
                      <a:r>
                        <a:rPr lang="en-US" sz="22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sát</a:t>
                      </a:r>
                      <a:r>
                        <a:rPr lang="en-US" sz="22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và</a:t>
                      </a:r>
                      <a:r>
                        <a:rPr lang="en-US" sz="22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22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chỉnh</a:t>
                      </a:r>
                      <a:endParaRPr lang="en-US" sz="22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2477" marR="6247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Thực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hiện</a:t>
                      </a:r>
                      <a:endParaRPr lang="en-US" sz="22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2477" marR="6247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-285750" algn="l" defTabSz="457200" rtl="0" eaLnBrk="1" latinLnBrk="0" hangingPunct="1">
                        <a:buFontTx/>
                        <a:buChar char="-"/>
                      </a:pP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Triển khai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công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việc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cụ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thể</a:t>
                      </a:r>
                      <a:endParaRPr lang="en-US" sz="22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indent="-285750" algn="l" defTabSz="457200" rtl="0" eaLnBrk="1" latinLnBrk="0" hangingPunct="1">
                        <a:buFontTx/>
                        <a:buChar char="-"/>
                      </a:pP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cáo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kết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quả</a:t>
                      </a:r>
                      <a:endParaRPr lang="en-US" sz="22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2477" marR="6247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algn="ctr" defTabSz="457200" rtl="0" eaLnBrk="1" latinLnBrk="0" hangingPunct="1"/>
                      <a:r>
                        <a:rPr lang="en-US" sz="220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Phản</a:t>
                      </a:r>
                      <a:r>
                        <a:rPr lang="en-US" sz="22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biện</a:t>
                      </a:r>
                      <a:endParaRPr lang="en-US" sz="220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2477" marR="6247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285750" algn="l" defTabSz="457200" rtl="0" eaLnBrk="1" latinLnBrk="0" hangingPunct="1">
                        <a:buFontTx/>
                        <a:buChar char="-"/>
                      </a:pPr>
                      <a:r>
                        <a:rPr lang="en-US"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Phân tích vấn đề và giải pháp</a:t>
                      </a:r>
                    </a:p>
                    <a:p>
                      <a:pPr marL="0" indent="-285750" algn="l" defTabSz="457200" rtl="0" eaLnBrk="1" latinLnBrk="0" hangingPunct="1">
                        <a:buFontTx/>
                        <a:buChar char="-"/>
                      </a:pPr>
                      <a:r>
                        <a:rPr lang="en-US" sz="22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Đặt ra các rào cản cần giải quyết</a:t>
                      </a:r>
                    </a:p>
                  </a:txBody>
                  <a:tcPr marL="62477" marR="6247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Phát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kiến</a:t>
                      </a:r>
                      <a:endParaRPr lang="en-US" sz="22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ctr" defTabSz="457200" rtl="0" eaLnBrk="1" latinLnBrk="0" hangingPunct="1"/>
                      <a:endParaRPr lang="en-US" sz="22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2477" marR="6247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-285750" algn="l" defTabSz="457200" rtl="0" eaLnBrk="1" latinLnBrk="0" hangingPunct="1">
                        <a:buFontTx/>
                        <a:buChar char="-"/>
                      </a:pP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Duy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trì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sự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sáng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tạo</a:t>
                      </a:r>
                    </a:p>
                    <a:p>
                      <a:pPr marL="0" indent="-285750" algn="l" defTabSz="457200" rtl="0" eaLnBrk="1" latinLnBrk="0" hangingPunct="1">
                        <a:buFontTx/>
                        <a:buChar char="-"/>
                      </a:pP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Đưa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giải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pháp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cải</a:t>
                      </a:r>
                      <a:r>
                        <a:rPr lang="en-US" sz="220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200" kern="12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tiến</a:t>
                      </a:r>
                      <a:endParaRPr lang="en-US" sz="22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2477" marR="62477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489371" y="5408044"/>
            <a:ext cx="4586515" cy="92333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member can take multi – roles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role could be taken by many members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87700" y="296562"/>
            <a:ext cx="888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CÁC VAI TRÒ TRONG NHÓM</a:t>
            </a:r>
          </a:p>
        </p:txBody>
      </p:sp>
    </p:spTree>
    <p:extLst>
      <p:ext uri="{BB962C8B-B14F-4D97-AF65-F5344CB8AC3E}">
        <p14:creationId xmlns:p14="http://schemas.microsoft.com/office/powerpoint/2010/main" val="375440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6" descr="Kết quả hình ảnh cho trust in team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367" y="1140505"/>
            <a:ext cx="5750780" cy="45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7700" y="769257"/>
            <a:ext cx="9004300" cy="371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80785" y="2394193"/>
            <a:ext cx="5413829" cy="1998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400">
                <a:latin typeface="Arial" panose="020B0604020202020204" pitchFamily="34" charset="0"/>
                <a:cs typeface="Arial" panose="020B0604020202020204" pitchFamily="34" charset="0"/>
              </a:rPr>
              <a:t>GIAO TIẾP TRONG LÀM VIỆC NHÓM</a:t>
            </a:r>
          </a:p>
        </p:txBody>
      </p:sp>
    </p:spTree>
    <p:extLst>
      <p:ext uri="{BB962C8B-B14F-4D97-AF65-F5344CB8AC3E}">
        <p14:creationId xmlns:p14="http://schemas.microsoft.com/office/powerpoint/2010/main" val="291432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Image result for teamwork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7" y="1864830"/>
            <a:ext cx="4543425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Image result for teamwork skill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35"/>
          <a:stretch/>
        </p:blipFill>
        <p:spPr bwMode="auto">
          <a:xfrm>
            <a:off x="6115050" y="2616069"/>
            <a:ext cx="5238750" cy="1526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273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87700" y="296562"/>
            <a:ext cx="888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REFRESH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960914" y="5399312"/>
            <a:ext cx="640080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8800" y="5591830"/>
            <a:ext cx="11205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CÓ BAO NHIÊU ĐOẠN THẲNG Đ</a:t>
            </a:r>
            <a:r>
              <a:rPr lang="vi-VN" sz="28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ỢC NỐI BỞI CÁC ĐIỂM TRÊN?</a:t>
            </a:r>
          </a:p>
        </p:txBody>
      </p:sp>
      <p:sp>
        <p:nvSpPr>
          <p:cNvPr id="10" name="Flowchart: Connector 9"/>
          <p:cNvSpPr/>
          <p:nvPr/>
        </p:nvSpPr>
        <p:spPr>
          <a:xfrm>
            <a:off x="3187700" y="2408954"/>
            <a:ext cx="566058" cy="537028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Flowchart: Connector 10"/>
          <p:cNvSpPr/>
          <p:nvPr/>
        </p:nvSpPr>
        <p:spPr>
          <a:xfrm>
            <a:off x="4370542" y="3986772"/>
            <a:ext cx="566058" cy="537028"/>
          </a:xfrm>
          <a:prstGeom prst="flowChartConnector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/>
          <p:cNvSpPr/>
          <p:nvPr/>
        </p:nvSpPr>
        <p:spPr>
          <a:xfrm>
            <a:off x="8795656" y="2140440"/>
            <a:ext cx="566058" cy="537028"/>
          </a:xfrm>
          <a:prstGeom prst="flowChartConnector">
            <a:avLst/>
          </a:prstGeom>
          <a:solidFill>
            <a:srgbClr val="CC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/>
          <p:cNvSpPr/>
          <p:nvPr/>
        </p:nvSpPr>
        <p:spPr>
          <a:xfrm>
            <a:off x="8370130" y="3449070"/>
            <a:ext cx="566058" cy="537028"/>
          </a:xfrm>
          <a:prstGeom prst="flowChartConnector">
            <a:avLst/>
          </a:prstGeom>
          <a:solidFill>
            <a:srgbClr val="0000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/>
          <p:cNvSpPr/>
          <p:nvPr/>
        </p:nvSpPr>
        <p:spPr>
          <a:xfrm>
            <a:off x="7062889" y="1137087"/>
            <a:ext cx="566058" cy="537028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4706330" y="1060164"/>
            <a:ext cx="566058" cy="537028"/>
          </a:xfrm>
          <a:prstGeom prst="flowChartConnector">
            <a:avLst/>
          </a:prstGeom>
          <a:solidFill>
            <a:srgbClr val="FF99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6606539" y="4337855"/>
            <a:ext cx="566058" cy="537028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1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6438602"/>
              </p:ext>
            </p:extLst>
          </p:nvPr>
        </p:nvGraphicFramePr>
        <p:xfrm>
          <a:off x="107950" y="899886"/>
          <a:ext cx="11582400" cy="54564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Box 13"/>
          <p:cNvSpPr txBox="1">
            <a:spLocks noChangeArrowheads="1"/>
          </p:cNvSpPr>
          <p:nvPr/>
        </p:nvSpPr>
        <p:spPr bwMode="auto">
          <a:xfrm>
            <a:off x="7396668" y="1747898"/>
            <a:ext cx="11769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andara" pitchFamily="34" charset="0"/>
                <a:cs typeface="+mn-cs"/>
              </a:rPr>
              <a:t>Decode</a:t>
            </a:r>
          </a:p>
        </p:txBody>
      </p:sp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7558570" y="4816404"/>
            <a:ext cx="8531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andara" pitchFamily="34" charset="0"/>
                <a:cs typeface="+mn-cs"/>
              </a:rPr>
              <a:t>Code</a:t>
            </a:r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3163459" y="4837463"/>
            <a:ext cx="11769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andara" pitchFamily="34" charset="0"/>
                <a:cs typeface="+mn-cs"/>
              </a:rPr>
              <a:t>Decode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3328347" y="1762286"/>
            <a:ext cx="8531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andara" pitchFamily="34" charset="0"/>
                <a:cs typeface="+mn-cs"/>
              </a:rPr>
              <a:t>Code</a:t>
            </a:r>
          </a:p>
        </p:txBody>
      </p:sp>
      <p:cxnSp>
        <p:nvCxnSpPr>
          <p:cNvPr id="9" name="Curved Connector 16"/>
          <p:cNvCxnSpPr/>
          <p:nvPr/>
        </p:nvCxnSpPr>
        <p:spPr>
          <a:xfrm flipV="1">
            <a:off x="6477461" y="2103177"/>
            <a:ext cx="769257" cy="46166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18"/>
          <p:cNvCxnSpPr/>
          <p:nvPr/>
        </p:nvCxnSpPr>
        <p:spPr>
          <a:xfrm flipV="1">
            <a:off x="6364091" y="1993120"/>
            <a:ext cx="769257" cy="46166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9"/>
          <p:cNvCxnSpPr/>
          <p:nvPr/>
        </p:nvCxnSpPr>
        <p:spPr>
          <a:xfrm flipV="1">
            <a:off x="6590831" y="2223953"/>
            <a:ext cx="769257" cy="461666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2047"/>
          <p:cNvCxnSpPr/>
          <p:nvPr/>
        </p:nvCxnSpPr>
        <p:spPr>
          <a:xfrm>
            <a:off x="6294471" y="4765144"/>
            <a:ext cx="882627" cy="43667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33"/>
          <p:cNvCxnSpPr/>
          <p:nvPr/>
        </p:nvCxnSpPr>
        <p:spPr>
          <a:xfrm>
            <a:off x="6404256" y="4619126"/>
            <a:ext cx="882627" cy="43667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34"/>
          <p:cNvCxnSpPr/>
          <p:nvPr/>
        </p:nvCxnSpPr>
        <p:spPr>
          <a:xfrm>
            <a:off x="6514041" y="4473798"/>
            <a:ext cx="882627" cy="43667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2050"/>
          <p:cNvCxnSpPr/>
          <p:nvPr/>
        </p:nvCxnSpPr>
        <p:spPr>
          <a:xfrm rot="10800000">
            <a:off x="4697965" y="1993117"/>
            <a:ext cx="843837" cy="46166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38"/>
          <p:cNvCxnSpPr/>
          <p:nvPr/>
        </p:nvCxnSpPr>
        <p:spPr>
          <a:xfrm rot="10800000">
            <a:off x="4600627" y="2113894"/>
            <a:ext cx="843837" cy="46166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39"/>
          <p:cNvCxnSpPr/>
          <p:nvPr/>
        </p:nvCxnSpPr>
        <p:spPr>
          <a:xfrm rot="10800000">
            <a:off x="4502287" y="2284341"/>
            <a:ext cx="843837" cy="46166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2053"/>
          <p:cNvCxnSpPr/>
          <p:nvPr/>
        </p:nvCxnSpPr>
        <p:spPr>
          <a:xfrm rot="10800000" flipV="1">
            <a:off x="4502287" y="4600134"/>
            <a:ext cx="720198" cy="68571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42"/>
          <p:cNvCxnSpPr/>
          <p:nvPr/>
        </p:nvCxnSpPr>
        <p:spPr>
          <a:xfrm rot="10800000" flipV="1">
            <a:off x="4617932" y="4718798"/>
            <a:ext cx="720198" cy="68571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43"/>
          <p:cNvCxnSpPr/>
          <p:nvPr/>
        </p:nvCxnSpPr>
        <p:spPr>
          <a:xfrm rot="10800000" flipV="1">
            <a:off x="4759784" y="4837463"/>
            <a:ext cx="720198" cy="68571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187700" y="296562"/>
            <a:ext cx="888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GIAO TIẾP LÀ GÌ?</a:t>
            </a:r>
          </a:p>
        </p:txBody>
      </p:sp>
    </p:spTree>
    <p:extLst>
      <p:ext uri="{BB962C8B-B14F-4D97-AF65-F5344CB8AC3E}">
        <p14:creationId xmlns:p14="http://schemas.microsoft.com/office/powerpoint/2010/main" val="110897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87700" y="296562"/>
            <a:ext cx="888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NHỮNG RÀO CẢN TRONG GIAO TIẾP</a:t>
            </a:r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2257530"/>
              </p:ext>
            </p:extLst>
          </p:nvPr>
        </p:nvGraphicFramePr>
        <p:xfrm>
          <a:off x="1780582" y="1000163"/>
          <a:ext cx="8627659" cy="5365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881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2857" y="296562"/>
            <a:ext cx="11707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LẮNG NGHE TÍCH CỰC VÀ PHẢN HỒI</a:t>
            </a:r>
          </a:p>
        </p:txBody>
      </p:sp>
      <p:pic>
        <p:nvPicPr>
          <p:cNvPr id="5" name="Content Placeholder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619" y="2266597"/>
            <a:ext cx="2519181" cy="25191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79782" y="1322299"/>
            <a:ext cx="1853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Thính</a:t>
            </a:r>
            <a:endParaRPr lang="en-US" sz="3600" b="1" dirty="0">
              <a:solidFill>
                <a:srgbClr val="99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292214" y="3078895"/>
            <a:ext cx="71040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292214" y="4518589"/>
            <a:ext cx="71040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521801" y="4051662"/>
            <a:ext cx="8949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67301" y="4223431"/>
            <a:ext cx="1362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Vương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67301" y="2751833"/>
            <a:ext cx="1362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err="1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Nhĩ</a:t>
            </a:r>
            <a:endParaRPr lang="en-US" sz="2800" dirty="0">
              <a:solidFill>
                <a:srgbClr val="99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42157" y="2840637"/>
            <a:ext cx="1362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Nhãn</a:t>
            </a:r>
            <a:endParaRPr lang="en-US" sz="2800" dirty="0">
              <a:solidFill>
                <a:srgbClr val="99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42157" y="3726473"/>
            <a:ext cx="1362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endParaRPr lang="en-US" sz="2800" dirty="0">
              <a:solidFill>
                <a:srgbClr val="99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42157" y="4379204"/>
            <a:ext cx="1362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endParaRPr lang="en-US" sz="2800" dirty="0">
              <a:solidFill>
                <a:srgbClr val="9933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521801" y="4693689"/>
            <a:ext cx="8949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521801" y="3149241"/>
            <a:ext cx="8949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09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31759413"/>
              </p:ext>
            </p:extLst>
          </p:nvPr>
        </p:nvGraphicFramePr>
        <p:xfrm>
          <a:off x="1262583" y="1251340"/>
          <a:ext cx="10230084" cy="5105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98287" y="2934236"/>
            <a:ext cx="2220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THÔNG ĐIỆP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45385" y="2581759"/>
            <a:ext cx="188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77625" y="1897913"/>
            <a:ext cx="188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 XÚC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98182" y="1251339"/>
            <a:ext cx="188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 CƠ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57464" y="4896243"/>
            <a:ext cx="1886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21172" y="4896242"/>
            <a:ext cx="288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9933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LẮNG NGHE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857" y="296562"/>
            <a:ext cx="11707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CÁC CẤP ĐỘ CỦA LẮNG NGHE</a:t>
            </a:r>
          </a:p>
        </p:txBody>
      </p:sp>
    </p:spTree>
    <p:extLst>
      <p:ext uri="{BB962C8B-B14F-4D97-AF65-F5344CB8AC3E}">
        <p14:creationId xmlns:p14="http://schemas.microsoft.com/office/powerpoint/2010/main" val="19560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3</a:t>
            </a:fld>
            <a:endParaRPr lang="en-US"/>
          </a:p>
        </p:txBody>
      </p:sp>
      <p:pic>
        <p:nvPicPr>
          <p:cNvPr id="4" name="-Take The Bus- HD - Super Funny- cannot stop laughing with this.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2857" y="296562"/>
            <a:ext cx="11707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7 B</a:t>
            </a:r>
            <a:r>
              <a:rPr lang="vi-VN" sz="320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ỚC ĐỂ LẮNG NGHE HIỆU QUẢ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687120"/>
              </p:ext>
            </p:extLst>
          </p:nvPr>
        </p:nvGraphicFramePr>
        <p:xfrm>
          <a:off x="391885" y="944880"/>
          <a:ext cx="11408230" cy="512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704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4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430">
                <a:tc>
                  <a:txBody>
                    <a:bodyPr/>
                    <a:lstStyle/>
                    <a:p>
                      <a:pPr lvl="1" algn="ctr">
                        <a:lnSpc>
                          <a:spcPct val="150000"/>
                        </a:lnSpc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SPEAKING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1" algn="ctr">
                        <a:lnSpc>
                          <a:spcPct val="150000"/>
                        </a:lnSpc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LISTENING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3199">
                <a:tc>
                  <a:txBody>
                    <a:bodyPr/>
                    <a:lstStyle/>
                    <a:p>
                      <a:pPr marL="457200" lvl="1" indent="-285750" algn="just" defTabSz="4572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Tập trung vào SỰ VẬT, HIỆN T</a:t>
                      </a:r>
                      <a:r>
                        <a:rPr lang="vi-VN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ỢNG, không tập trung vào CON NG</a:t>
                      </a:r>
                      <a:r>
                        <a:rPr lang="vi-VN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ỜI</a:t>
                      </a:r>
                    </a:p>
                    <a:p>
                      <a:pPr marL="457200" lvl="1" indent="-285750" algn="just" defTabSz="4572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Mô tả không kèm theo đánh giá, cảm xúc cá nhân</a:t>
                      </a:r>
                    </a:p>
                    <a:p>
                      <a:pPr marL="457200" lvl="1" indent="-285750" algn="just" defTabSz="4572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Giữ lòng tôn trọng</a:t>
                      </a:r>
                    </a:p>
                    <a:p>
                      <a:pPr marL="457200" lvl="1" indent="-285750" algn="just" defTabSz="4572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Cụ thể không nói chung</a:t>
                      </a:r>
                    </a:p>
                    <a:p>
                      <a:pPr marL="457200" lvl="1" indent="-285750" algn="just" defTabSz="4572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Hệ thống hóa nội dung</a:t>
                      </a:r>
                    </a:p>
                    <a:p>
                      <a:pPr marL="457200" marR="0" lvl="1" indent="-285750" algn="ju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Không đổ lỗi</a:t>
                      </a:r>
                    </a:p>
                    <a:p>
                      <a:pPr marL="457200" marR="0" lvl="1" indent="-285750" algn="just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Nói kèm theo lắng nghe</a:t>
                      </a:r>
                      <a:endParaRPr lang="en-US" sz="22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lvl="1" indent="-285750" algn="just" defTabSz="4572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Nhìn vào mắt ng</a:t>
                      </a:r>
                      <a:r>
                        <a:rPr lang="vi-VN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ời nói</a:t>
                      </a:r>
                      <a:endParaRPr lang="en-US" sz="22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57200" lvl="1" indent="-285750" algn="just" defTabSz="4572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Không làm gián đoạn và chỉ them vào đúng thời điểm</a:t>
                      </a:r>
                      <a:endParaRPr lang="en-US" sz="22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57200" lvl="1" indent="-285750" algn="just" defTabSz="4572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Chuẩn bị tốt cho sự lắng nghe</a:t>
                      </a:r>
                      <a:endParaRPr lang="en-US" sz="22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57200" lvl="1" indent="-285750" algn="just" defTabSz="4572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Tránh l</a:t>
                      </a:r>
                      <a:r>
                        <a:rPr lang="vi-VN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ơ</a:t>
                      </a: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đễnh</a:t>
                      </a:r>
                      <a:endParaRPr lang="en-US" sz="22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57200" lvl="1" indent="-285750" algn="just" defTabSz="4572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Cởi mở</a:t>
                      </a:r>
                      <a:endParaRPr lang="en-US" sz="22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57200" lvl="1" indent="-285750" algn="just" defTabSz="4572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</a:t>
                      </a:r>
                      <a:r>
                        <a:rPr lang="vi-VN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 ra các phản hồi tích cực bằng ngôn ngữ c</a:t>
                      </a:r>
                      <a:r>
                        <a:rPr lang="vi-VN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ơ</a:t>
                      </a: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thể</a:t>
                      </a:r>
                      <a:endParaRPr lang="en-US" sz="22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8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08575595"/>
              </p:ext>
            </p:extLst>
          </p:nvPr>
        </p:nvGraphicFramePr>
        <p:xfrm>
          <a:off x="2031471" y="901251"/>
          <a:ext cx="8694586" cy="5441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ounded Rectangle 8"/>
          <p:cNvSpPr/>
          <p:nvPr/>
        </p:nvSpPr>
        <p:spPr>
          <a:xfrm>
            <a:off x="5057964" y="2925312"/>
            <a:ext cx="2641600" cy="1364343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ASKING the EFFECTIVE QUESTION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2857" y="296562"/>
            <a:ext cx="11707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LẮNG NGHE VÀ PHẢN HỒI TÍCH CỰC</a:t>
            </a:r>
          </a:p>
        </p:txBody>
      </p:sp>
    </p:spTree>
    <p:extLst>
      <p:ext uri="{BB962C8B-B14F-4D97-AF65-F5344CB8AC3E}">
        <p14:creationId xmlns:p14="http://schemas.microsoft.com/office/powerpoint/2010/main" val="123598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62857" y="296562"/>
            <a:ext cx="11707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CHO VÀ NHẬN PHẢN HỒI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289368"/>
              </p:ext>
            </p:extLst>
          </p:nvPr>
        </p:nvGraphicFramePr>
        <p:xfrm>
          <a:off x="362857" y="1308610"/>
          <a:ext cx="11707338" cy="512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8536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53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803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GIVING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RECEIVING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5982">
                <a:tc>
                  <a:txBody>
                    <a:bodyPr/>
                    <a:lstStyle/>
                    <a:p>
                      <a:pPr marL="0" indent="-285750" algn="l" defTabSz="4572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Phản hồi về hành vi chứ không phản hồi về tính cách cá nhân hay con người</a:t>
                      </a:r>
                    </a:p>
                    <a:p>
                      <a:pPr marL="0" indent="-285750" algn="l" defTabSz="4572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Phản hồi mô tả hành vi trực tiếp của ng</a:t>
                      </a:r>
                      <a:r>
                        <a:rPr lang="vi-VN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ời đó với mình một cách rõ rang</a:t>
                      </a:r>
                    </a:p>
                    <a:p>
                      <a:pPr marL="0" indent="-285750" algn="l" defTabSz="4572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Cụ thể</a:t>
                      </a:r>
                    </a:p>
                    <a:p>
                      <a:pPr marL="0" indent="-285750" algn="l" defTabSz="4572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Kịp thời</a:t>
                      </a:r>
                    </a:p>
                    <a:p>
                      <a:pPr marL="0" indent="-285750" algn="l" defTabSz="4572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Đúng thời điểm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-285750" algn="l" defTabSz="4572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Hãy sẵn sàng và đề nghị ng</a:t>
                      </a:r>
                      <a:r>
                        <a:rPr lang="vi-VN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ời khác phản hồi th</a:t>
                      </a:r>
                      <a:r>
                        <a:rPr lang="vi-VN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ờng xuyên</a:t>
                      </a:r>
                      <a:endParaRPr lang="en-US" sz="22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indent="-285750" algn="l" defTabSz="4572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Chấp nhận phản hồi nh</a:t>
                      </a:r>
                      <a:r>
                        <a:rPr lang="vi-VN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ư</a:t>
                      </a: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một c</a:t>
                      </a:r>
                      <a:r>
                        <a:rPr lang="vi-VN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ơ</a:t>
                      </a: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hội tiện bộ</a:t>
                      </a:r>
                      <a:endParaRPr lang="en-US" sz="22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indent="-285750" algn="l" defTabSz="4572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Luôn luôn lựa chọn các phản hồi tích cực</a:t>
                      </a:r>
                      <a:endParaRPr lang="en-US" sz="22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indent="-285750" algn="l" defTabSz="4572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Kiểm soát cảm xúc cá nhân và giữ lại cảm giác vui vẻ</a:t>
                      </a:r>
                      <a:endParaRPr lang="en-US" sz="22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indent="-285750" algn="l" defTabSz="457200" rtl="0" eaLnBrk="1" latinLnBrk="0" hangingPunct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sz="2200" kern="1200">
                          <a:solidFill>
                            <a:schemeClr val="bg2">
                              <a:lumMod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Chỉ tập trung vào các phản hồi khiến mình có thể cải tiến</a:t>
                      </a:r>
                      <a:endParaRPr lang="en-US" sz="2200" kern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46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2" descr="criticism sandwich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72" r="2527"/>
          <a:stretch/>
        </p:blipFill>
        <p:spPr bwMode="auto">
          <a:xfrm>
            <a:off x="203982" y="1073854"/>
            <a:ext cx="6012543" cy="51090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5" name="TextBox 4"/>
          <p:cNvSpPr txBox="1"/>
          <p:nvPr/>
        </p:nvSpPr>
        <p:spPr>
          <a:xfrm>
            <a:off x="362857" y="296562"/>
            <a:ext cx="11707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NGUYÊN TẮC SANDWICH</a:t>
            </a:r>
          </a:p>
        </p:txBody>
      </p:sp>
      <p:pic>
        <p:nvPicPr>
          <p:cNvPr id="6" name="Picture 2" descr="criticism sandwich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38" b="67392"/>
          <a:stretch/>
        </p:blipFill>
        <p:spPr bwMode="auto">
          <a:xfrm>
            <a:off x="7294492" y="2676336"/>
            <a:ext cx="3600078" cy="18850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54343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077029" y="788010"/>
            <a:ext cx="9114971" cy="329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174344" y="5676259"/>
            <a:ext cx="3528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 </a:t>
            </a:r>
            <a:r>
              <a:rPr lang="en-US" sz="24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giác</a:t>
            </a:r>
            <a:endParaRPr lang="en-US" sz="2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74344" y="544363"/>
            <a:ext cx="3528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Giác</a:t>
            </a:r>
            <a:endParaRPr lang="en-US" sz="2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11439" y="3485831"/>
            <a:ext cx="3528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ng</a:t>
            </a:r>
            <a:r>
              <a:rPr lang="vi-VN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ời</a:t>
            </a:r>
            <a:endParaRPr lang="en-US" sz="2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428" y="3364402"/>
            <a:ext cx="3528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</a:t>
            </a:r>
          </a:p>
          <a:p>
            <a:r>
              <a:rPr lang="en-U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việc</a:t>
            </a:r>
            <a:endParaRPr lang="en-US" sz="2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87" y="1006028"/>
            <a:ext cx="7932452" cy="475493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6145213" y="788010"/>
            <a:ext cx="0" cy="51909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40115" y="3368053"/>
            <a:ext cx="89508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87751" y="1294609"/>
            <a:ext cx="3528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LỬA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37516" y="5015835"/>
            <a:ext cx="3528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53065" y="5011157"/>
            <a:ext cx="3528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ĐẤT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57087" y="1299943"/>
            <a:ext cx="3528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KHÍ</a:t>
            </a:r>
          </a:p>
        </p:txBody>
      </p:sp>
    </p:spTree>
    <p:extLst>
      <p:ext uri="{BB962C8B-B14F-4D97-AF65-F5344CB8AC3E}">
        <p14:creationId xmlns:p14="http://schemas.microsoft.com/office/powerpoint/2010/main" val="289700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35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077029" y="788010"/>
            <a:ext cx="9114971" cy="329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-1"/>
            <a:ext cx="8331200" cy="64284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7722" y="1217731"/>
            <a:ext cx="2452255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LỬA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giác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78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77029" y="788010"/>
            <a:ext cx="9114971" cy="329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428" y="0"/>
            <a:ext cx="8200571" cy="6375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722" y="1217731"/>
            <a:ext cx="2452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KHÍ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giác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Cảm xúc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896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77029" y="788010"/>
            <a:ext cx="9114971" cy="329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719" y="-1"/>
            <a:ext cx="8456851" cy="6574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7722" y="1217731"/>
            <a:ext cx="2452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Tri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giác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Cảm xúc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9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77029" y="788010"/>
            <a:ext cx="9114971" cy="329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38</a:t>
            </a:fld>
            <a:endParaRPr lang="en-US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8160" y="0"/>
            <a:ext cx="8354369" cy="6375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7722" y="1217731"/>
            <a:ext cx="2452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ĐẤT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Trực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giác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Lý trí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90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39</a:t>
            </a:fld>
            <a:endParaRPr lang="en-US"/>
          </a:p>
        </p:txBody>
      </p:sp>
      <p:pic>
        <p:nvPicPr>
          <p:cNvPr id="20484" name="Picture 4" descr="Kết quả hình ảnh cho trust in teamwork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37"/>
          <a:stretch/>
        </p:blipFill>
        <p:spPr bwMode="auto">
          <a:xfrm>
            <a:off x="0" y="0"/>
            <a:ext cx="12192000" cy="638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65414" y="531586"/>
            <a:ext cx="2119086" cy="5326743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84500" y="538842"/>
            <a:ext cx="2119086" cy="5326743"/>
          </a:xfrm>
          <a:prstGeom prst="rect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01771" y="538842"/>
            <a:ext cx="2119086" cy="5326743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20857" y="538842"/>
            <a:ext cx="2119086" cy="5326743"/>
          </a:xfrm>
          <a:prstGeom prst="rect">
            <a:avLst/>
          </a:prstGeom>
          <a:solidFill>
            <a:schemeClr val="bg2">
              <a:lumMod val="9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339943" y="538841"/>
            <a:ext cx="2119086" cy="5326743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7457" y="1871518"/>
            <a:ext cx="63318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24728" y="1871518"/>
            <a:ext cx="63318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41999" y="1878773"/>
            <a:ext cx="63318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7456" y="1871518"/>
            <a:ext cx="63318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76542" y="1871518"/>
            <a:ext cx="63318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4097" y="1364816"/>
            <a:ext cx="2345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Toward a common goal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95013" y="1366423"/>
            <a:ext cx="161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Respect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52142" y="1367991"/>
            <a:ext cx="161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Understading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67599" y="1359889"/>
            <a:ext cx="1612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Supportive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23747" y="1366423"/>
            <a:ext cx="25104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Treat everyone fairy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67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go together.jp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390743" cy="64044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90743" y="0"/>
            <a:ext cx="2801257" cy="64044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4"/>
          <p:cNvSpPr txBox="1">
            <a:spLocks/>
          </p:cNvSpPr>
          <p:nvPr/>
        </p:nvSpPr>
        <p:spPr>
          <a:xfrm>
            <a:off x="9073243" y="1828346"/>
            <a:ext cx="2801257" cy="2699658"/>
          </a:xfrm>
          <a:prstGeom prst="rect">
            <a:avLst/>
          </a:prstGeom>
          <a:solidFill>
            <a:srgbClr val="000000"/>
          </a:solidFill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</a:t>
            </a:r>
            <a:b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smarter</a:t>
            </a:r>
            <a:b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travel </a:t>
            </a:r>
            <a:b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groups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90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40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87700" y="812801"/>
            <a:ext cx="9004300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28799" y="2235200"/>
            <a:ext cx="86214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bg2">
                    <a:lumMod val="2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1500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863" y="943428"/>
            <a:ext cx="6220279" cy="54274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5074" y="2480429"/>
            <a:ext cx="5051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Khái quát chung về Đội nhóm</a:t>
            </a:r>
          </a:p>
          <a:p>
            <a:pPr>
              <a:lnSpc>
                <a:spcPct val="200000"/>
              </a:lnSpc>
            </a:pPr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Vận hành làm việc nhóm hiệu quả</a:t>
            </a:r>
          </a:p>
        </p:txBody>
      </p:sp>
      <p:sp>
        <p:nvSpPr>
          <p:cNvPr id="7" name="Rectangle 6"/>
          <p:cNvSpPr/>
          <p:nvPr/>
        </p:nvSpPr>
        <p:spPr>
          <a:xfrm>
            <a:off x="6702879" y="2480429"/>
            <a:ext cx="6096000" cy="145501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Giao tiếp trong làm việc nhóm</a:t>
            </a:r>
          </a:p>
          <a:p>
            <a:pPr>
              <a:lnSpc>
                <a:spcPct val="200000"/>
              </a:lnSpc>
            </a:pPr>
            <a:r>
              <a:rPr lang="en-US" sz="24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Áp dụng để làm việc nhóm hiệu quả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9286" y="1342597"/>
            <a:ext cx="3483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 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90943" y="1342597"/>
            <a:ext cx="3483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 II</a:t>
            </a:r>
          </a:p>
        </p:txBody>
      </p:sp>
    </p:spTree>
    <p:extLst>
      <p:ext uri="{BB962C8B-B14F-4D97-AF65-F5344CB8AC3E}">
        <p14:creationId xmlns:p14="http://schemas.microsoft.com/office/powerpoint/2010/main" val="9497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4" descr="https://encrypted-tbn0.gstatic.com/images?q=tbn:ANd9GcQq4V9z_8xNYOdhx-ZXTiCzUJEYNslIEEqPx8pJPNqQREn5PT-m"/>
          <p:cNvPicPr>
            <a:picLocks noChangeAspect="1" noChangeArrowheads="1"/>
          </p:cNvPicPr>
          <p:nvPr/>
        </p:nvPicPr>
        <p:blipFill>
          <a:blip r:embed="rId2">
            <a:grayscl/>
          </a:blip>
          <a:srcRect/>
          <a:stretch>
            <a:fillRect/>
          </a:stretch>
        </p:blipFill>
        <p:spPr bwMode="auto">
          <a:xfrm>
            <a:off x="7240291" y="2233675"/>
            <a:ext cx="2662762" cy="161352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6" descr="https://encrypted-tbn3.gstatic.com/images?q=tbn:ANd9GcQJGvtZBYYwsUc4Q7Isugi_q3OtDUbfgYdB87DpvPKYJb1XsDQPZQ"/>
          <p:cNvPicPr>
            <a:picLocks noChangeAspect="1" noChangeArrowheads="1"/>
          </p:cNvPicPr>
          <p:nvPr/>
        </p:nvPicPr>
        <p:blipFill>
          <a:blip r:embed="rId3">
            <a:grayscl/>
          </a:blip>
          <a:srcRect/>
          <a:stretch>
            <a:fillRect/>
          </a:stretch>
        </p:blipFill>
        <p:spPr bwMode="auto">
          <a:xfrm>
            <a:off x="10121319" y="2235078"/>
            <a:ext cx="1948875" cy="161072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8" descr="https://encrypted-tbn3.gstatic.com/images?q=tbn:ANd9GcTZ-uJLhpUP0KDmK6HCfAqgJR4PEsM356a3CvyTj2jj_qZiEoH6x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90201" y="2250078"/>
            <a:ext cx="1357126" cy="161072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10" descr="https://encrypted-tbn0.gstatic.com/images?q=tbn:ANd9GcQOavuzK03cBB8CXfRLkplAKrAGAB6k70rUDMDwgt2P3WdZvQvvxQ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25281" y="2256058"/>
            <a:ext cx="2646654" cy="16103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2" descr="https://encrypted-tbn2.gstatic.com/images?q=tbn:ANd9GcQVXPzvajrfgGqrpf0jl-8aSBz-zP-Dnl3hZtFFa62uTFZWPEE06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593" y="2233675"/>
            <a:ext cx="2456432" cy="16271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423156" y="282048"/>
            <a:ext cx="5647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NỘI QUY LỚP HỌC</a:t>
            </a:r>
          </a:p>
        </p:txBody>
      </p:sp>
    </p:spTree>
    <p:extLst>
      <p:ext uri="{BB962C8B-B14F-4D97-AF65-F5344CB8AC3E}">
        <p14:creationId xmlns:p14="http://schemas.microsoft.com/office/powerpoint/2010/main" val="90151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44962" y="296562"/>
            <a:ext cx="5647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BUILD YOUR DREAM TEAM</a:t>
            </a:r>
          </a:p>
        </p:txBody>
      </p:sp>
      <p:pic>
        <p:nvPicPr>
          <p:cNvPr id="3074" name="Picture 2" descr="Kết quả hình ảnh cho tea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6"/>
          <a:stretch/>
        </p:blipFill>
        <p:spPr bwMode="auto">
          <a:xfrm>
            <a:off x="0" y="906736"/>
            <a:ext cx="12192000" cy="547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906736"/>
            <a:ext cx="12192000" cy="546866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3210518"/>
            <a:ext cx="12192000" cy="2453880"/>
          </a:xfrm>
          <a:prstGeom prst="rect">
            <a:avLst/>
          </a:prstGeom>
          <a:solidFill>
            <a:schemeClr val="bg2">
              <a:lumMod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77588" y="3407281"/>
            <a:ext cx="116676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 gian: 10 phút</a:t>
            </a:r>
          </a:p>
          <a:p>
            <a:pPr>
              <a:lnSpc>
                <a:spcPct val="150000"/>
              </a:lnSpc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 tên, logo và slogan cho nhóm</a:t>
            </a:r>
          </a:p>
          <a:p>
            <a:pPr>
              <a:lnSpc>
                <a:spcPct val="150000"/>
              </a:lnSpc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Thảo luận và đ</a:t>
            </a:r>
            <a:r>
              <a: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ra 3 mục tiêu mong muốn khi tham gia khóa học</a:t>
            </a:r>
          </a:p>
        </p:txBody>
      </p:sp>
    </p:spTree>
    <p:extLst>
      <p:ext uri="{BB962C8B-B14F-4D97-AF65-F5344CB8AC3E}">
        <p14:creationId xmlns:p14="http://schemas.microsoft.com/office/powerpoint/2010/main" val="259355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8</a:t>
            </a:fld>
            <a:endParaRPr lang="en-US"/>
          </a:p>
        </p:txBody>
      </p:sp>
      <p:pic>
        <p:nvPicPr>
          <p:cNvPr id="4098" name="Picture 2" descr="Kết quả hình ảnh cho power of team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866829"/>
            <a:ext cx="12192000" cy="481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6"/>
          <p:cNvSpPr txBox="1">
            <a:spLocks/>
          </p:cNvSpPr>
          <p:nvPr/>
        </p:nvSpPr>
        <p:spPr>
          <a:xfrm>
            <a:off x="3175" y="5447953"/>
            <a:ext cx="12188825" cy="938331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	“A team is a group of people coming together to collaborate and work with the same objective”</a:t>
            </a:r>
          </a:p>
          <a:p>
            <a:pPr algn="r">
              <a:buFont typeface="Arial" panose="020B0604020202020204" pitchFamily="34" charset="0"/>
              <a:buNone/>
            </a:pPr>
            <a:r>
              <a:rPr lang="en-US" sz="1600" i="1">
                <a:latin typeface="Arial" panose="020B0604020202020204" pitchFamily="34" charset="0"/>
                <a:cs typeface="Arial" panose="020B0604020202020204" pitchFamily="34" charset="0"/>
              </a:rPr>
              <a:t>- Harvard business school-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49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87700" y="282048"/>
            <a:ext cx="888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VÌ SAO CHÚNG TA CẦN LÀM VIỆC NHÓM?</a:t>
            </a:r>
          </a:p>
        </p:txBody>
      </p:sp>
      <p:pic>
        <p:nvPicPr>
          <p:cNvPr id="7172" name="Picture 4" descr="Kết quả hình ảnh cho team togeth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"/>
          <a:stretch/>
        </p:blipFill>
        <p:spPr bwMode="auto">
          <a:xfrm>
            <a:off x="0" y="2119082"/>
            <a:ext cx="5225026" cy="206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54171" y="1466020"/>
            <a:ext cx="6937829" cy="33239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Tập dụng đ</a:t>
            </a:r>
            <a:r>
              <a: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 kiến thức và kinh nghiệm</a:t>
            </a:r>
          </a:p>
          <a:p>
            <a:pPr algn="just">
              <a:lnSpc>
                <a:spcPct val="150000"/>
              </a:lnSpc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Tăng tính sáng tạo</a:t>
            </a:r>
          </a:p>
          <a:p>
            <a:pPr algn="just">
              <a:lnSpc>
                <a:spcPct val="150000"/>
              </a:lnSpc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 huy đ</a:t>
            </a:r>
            <a:r>
              <a:rPr lang="vi-VN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 lợi thế của từng thành viên</a:t>
            </a:r>
          </a:p>
          <a:p>
            <a:pPr algn="just">
              <a:lnSpc>
                <a:spcPct val="150000"/>
              </a:lnSpc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Chia sẻ rủi ro</a:t>
            </a:r>
          </a:p>
          <a:p>
            <a:pPr algn="just">
              <a:lnSpc>
                <a:spcPct val="150000"/>
              </a:lnSpc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 truyền cảm hứng và động lực</a:t>
            </a:r>
          </a:p>
        </p:txBody>
      </p:sp>
    </p:spTree>
    <p:extLst>
      <p:ext uri="{BB962C8B-B14F-4D97-AF65-F5344CB8AC3E}">
        <p14:creationId xmlns:p14="http://schemas.microsoft.com/office/powerpoint/2010/main" val="64227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2889</TotalTime>
  <Words>1765</Words>
  <Application>Microsoft Office PowerPoint</Application>
  <PresentationFormat>Widescreen</PresentationFormat>
  <Paragraphs>350</Paragraphs>
  <Slides>40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Candara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CMC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THUY LIEN</dc:creator>
  <cp:lastModifiedBy>admin</cp:lastModifiedBy>
  <cp:revision>456</cp:revision>
  <dcterms:created xsi:type="dcterms:W3CDTF">2017-01-11T09:55:35Z</dcterms:created>
  <dcterms:modified xsi:type="dcterms:W3CDTF">2017-05-24T11:02:16Z</dcterms:modified>
</cp:coreProperties>
</file>